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4008" r:id="rId2"/>
    <p:sldMasterId id="2147484092" r:id="rId3"/>
    <p:sldMasterId id="2147484524" r:id="rId4"/>
    <p:sldMasterId id="2147484548" r:id="rId5"/>
    <p:sldMasterId id="2147484596" r:id="rId6"/>
    <p:sldMasterId id="2147484632" r:id="rId7"/>
    <p:sldMasterId id="2147484644" r:id="rId8"/>
  </p:sldMasterIdLst>
  <p:sldIdLst>
    <p:sldId id="746" r:id="rId9"/>
    <p:sldId id="745" r:id="rId10"/>
    <p:sldId id="732" r:id="rId11"/>
    <p:sldId id="734" r:id="rId12"/>
    <p:sldId id="736" r:id="rId13"/>
    <p:sldId id="741" r:id="rId14"/>
    <p:sldId id="742" r:id="rId15"/>
    <p:sldId id="750" r:id="rId16"/>
    <p:sldId id="751" r:id="rId17"/>
    <p:sldId id="729" r:id="rId18"/>
    <p:sldId id="74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99"/>
    <a:srgbClr val="CCFFCC"/>
    <a:srgbClr val="006699"/>
    <a:srgbClr val="00CC99"/>
    <a:srgbClr val="FF5050"/>
    <a:srgbClr val="339933"/>
    <a:srgbClr val="CC66FF"/>
    <a:srgbClr val="074D67"/>
    <a:srgbClr val="9900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76" autoAdjust="0"/>
    <p:restoredTop sz="94669" autoAdjust="0"/>
  </p:normalViewPr>
  <p:slideViewPr>
    <p:cSldViewPr snapToGrid="0">
      <p:cViewPr>
        <p:scale>
          <a:sx n="79" d="100"/>
          <a:sy n="79" d="100"/>
        </p:scale>
        <p:origin x="-234" y="-7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71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638086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549062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74521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0086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0667768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083273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645623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590619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244825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038151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91604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501076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18742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8370903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2810642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63043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633614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401273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911970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437116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02839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7792698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783488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104371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48350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78746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726239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9601731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095716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5138659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7360036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038842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5123990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7113837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1741408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4193131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1911385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9559606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70784029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7244291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14755139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76602123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7119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6565209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74864566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2011889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64676683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66604404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5837804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7566494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60513311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8073565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0022318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52283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39636171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27360242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7843663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77530148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445167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57099333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2184794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77418987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2303845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03227956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232807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33375100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9493958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89061314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04026286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13508643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0791122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79601705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22063582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98467184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12FB799C-1B8A-42C0-AD53-6DBEF2EC7E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5373538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A052C1D1-F1BF-42DD-A7C6-2ED272DF8AF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4435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7479157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BC8293C-337A-46B9-801C-405BA28F919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34203389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77507DBE-C8F7-423C-9124-EE7B3D22E368}"/>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5982639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8" name="Footer Placeholder 7">
            <a:extLst>
              <a:ext uri="{FF2B5EF4-FFF2-40B4-BE49-F238E27FC236}">
                <a16:creationId xmlns="" xmlns:a16="http://schemas.microsoft.com/office/drawing/2014/main" id="{A8CDB99B-8E2F-47DA-B6C3-50842D8C3DD2}"/>
              </a:ext>
            </a:extLst>
          </p:cNvPr>
          <p:cNvSpPr>
            <a:spLocks noGrp="1"/>
          </p:cNvSpPr>
          <p:nvPr>
            <p:ph type="ftr" sz="quarter" idx="11"/>
          </p:nvPr>
        </p:nvSpPr>
        <p:spPr/>
        <p:txBody>
          <a:bodyPr/>
          <a:lstStyle/>
          <a:p>
            <a:endParaRPr lang="en-GB">
              <a:solidFill>
                <a:srgbClr val="282F39">
                  <a:tint val="75000"/>
                </a:srgbClr>
              </a:solidFill>
            </a:endParaRPr>
          </a:p>
        </p:txBody>
      </p:sp>
      <p:sp>
        <p:nvSpPr>
          <p:cNvPr id="9" name="Slide Number Placeholder 8">
            <a:extLst>
              <a:ext uri="{FF2B5EF4-FFF2-40B4-BE49-F238E27FC236}">
                <a16:creationId xmlns=""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92779453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4" name="Footer Placeholder 3">
            <a:extLst>
              <a:ext uri="{FF2B5EF4-FFF2-40B4-BE49-F238E27FC236}">
                <a16:creationId xmlns="" xmlns:a16="http://schemas.microsoft.com/office/drawing/2014/main" id="{3E6F2748-531A-4318-A370-27EDE490E8C2}"/>
              </a:ext>
            </a:extLst>
          </p:cNvPr>
          <p:cNvSpPr>
            <a:spLocks noGrp="1"/>
          </p:cNvSpPr>
          <p:nvPr>
            <p:ph type="ftr" sz="quarter" idx="11"/>
          </p:nvPr>
        </p:nvSpPr>
        <p:spPr/>
        <p:txBody>
          <a:bodyPr/>
          <a:lstStyle/>
          <a:p>
            <a:endParaRPr lang="en-GB">
              <a:solidFill>
                <a:srgbClr val="282F39">
                  <a:tint val="75000"/>
                </a:srgbClr>
              </a:solidFill>
            </a:endParaRPr>
          </a:p>
        </p:txBody>
      </p:sp>
      <p:sp>
        <p:nvSpPr>
          <p:cNvPr id="5" name="Slide Number Placeholder 4">
            <a:extLst>
              <a:ext uri="{FF2B5EF4-FFF2-40B4-BE49-F238E27FC236}">
                <a16:creationId xmlns=""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91114973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3" name="Footer Placeholder 2">
            <a:extLst>
              <a:ext uri="{FF2B5EF4-FFF2-40B4-BE49-F238E27FC236}">
                <a16:creationId xmlns="" xmlns:a16="http://schemas.microsoft.com/office/drawing/2014/main" id="{29C64672-2E28-45BB-AB1E-9CA10E90883B}"/>
              </a:ext>
            </a:extLst>
          </p:cNvPr>
          <p:cNvSpPr>
            <a:spLocks noGrp="1"/>
          </p:cNvSpPr>
          <p:nvPr>
            <p:ph type="ftr" sz="quarter" idx="11"/>
          </p:nvPr>
        </p:nvSpPr>
        <p:spPr/>
        <p:txBody>
          <a:bodyPr/>
          <a:lstStyle/>
          <a:p>
            <a:endParaRPr lang="en-GB">
              <a:solidFill>
                <a:srgbClr val="282F39">
                  <a:tint val="75000"/>
                </a:srgbClr>
              </a:solidFill>
            </a:endParaRPr>
          </a:p>
        </p:txBody>
      </p:sp>
      <p:sp>
        <p:nvSpPr>
          <p:cNvPr id="4" name="Slide Number Placeholder 3">
            <a:extLst>
              <a:ext uri="{FF2B5EF4-FFF2-40B4-BE49-F238E27FC236}">
                <a16:creationId xmlns=""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20593932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2CB77A2A-D97D-4B06-A029-77A3A88DA3E4}"/>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81778160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2497347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8A7469BC-9B02-4F1D-9332-C52CAA6CD686}"/>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65198468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F9485038-E165-45A4-8C75-C8A3CA8177EC}"/>
              </a:ext>
            </a:extLst>
          </p:cNvPr>
          <p:cNvSpPr>
            <a:spLocks noGrp="1"/>
          </p:cNvSpPr>
          <p:nvPr>
            <p:ph type="ftr" sz="quarter" idx="11"/>
          </p:nvPr>
        </p:nvSpPr>
        <p:spPr/>
        <p:txBody>
          <a:body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911781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6" name="Footer Placeholder 5">
            <a:extLst>
              <a:ext uri="{FF2B5EF4-FFF2-40B4-BE49-F238E27FC236}">
                <a16:creationId xmlns="" xmlns:a16="http://schemas.microsoft.com/office/drawing/2014/main" id="{BB28CAAB-378F-4646-836D-6723AF22695B}"/>
              </a:ext>
            </a:extLst>
          </p:cNvPr>
          <p:cNvSpPr>
            <a:spLocks noGrp="1"/>
          </p:cNvSpPr>
          <p:nvPr>
            <p:ph type="ftr" sz="quarter" idx="11"/>
          </p:nvPr>
        </p:nvSpPr>
        <p:spPr/>
        <p:txBody>
          <a:bodyPr/>
          <a:lstStyle/>
          <a:p>
            <a:endParaRPr lang="en-GB">
              <a:solidFill>
                <a:srgbClr val="282F39">
                  <a:tint val="75000"/>
                </a:srgbClr>
              </a:solidFill>
            </a:endParaRPr>
          </a:p>
        </p:txBody>
      </p:sp>
      <p:sp>
        <p:nvSpPr>
          <p:cNvPr id="7" name="Slide Number Placeholder 6">
            <a:extLst>
              <a:ext uri="{FF2B5EF4-FFF2-40B4-BE49-F238E27FC236}">
                <a16:creationId xmlns=""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498165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3145873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684434790"/>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775620284"/>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07358030"/>
      </p:ext>
    </p:extLst>
  </p:cSld>
  <p:clrMap bg1="lt1" tx1="dk1" bg2="lt2" tx2="dk2" accent1="accent1" accent2="accent2" accent3="accent3" accent4="accent4" accent5="accent5" accent6="accent6" hlink="hlink" folHlink="folHlink"/>
  <p:sldLayoutIdLst>
    <p:sldLayoutId id="2147484525" r:id="rId1"/>
    <p:sldLayoutId id="2147484526" r:id="rId2"/>
    <p:sldLayoutId id="2147484527" r:id="rId3"/>
    <p:sldLayoutId id="2147484528" r:id="rId4"/>
    <p:sldLayoutId id="2147484529" r:id="rId5"/>
    <p:sldLayoutId id="2147484530" r:id="rId6"/>
    <p:sldLayoutId id="2147484531" r:id="rId7"/>
    <p:sldLayoutId id="2147484532" r:id="rId8"/>
    <p:sldLayoutId id="2147484533" r:id="rId9"/>
    <p:sldLayoutId id="2147484534" r:id="rId10"/>
    <p:sldLayoutId id="214748453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382572774"/>
      </p:ext>
    </p:extLst>
  </p:cSld>
  <p:clrMap bg1="lt1" tx1="dk1" bg2="lt2" tx2="dk2" accent1="accent1" accent2="accent2" accent3="accent3" accent4="accent4" accent5="accent5" accent6="accent6" hlink="hlink" folHlink="folHlink"/>
  <p:sldLayoutIdLst>
    <p:sldLayoutId id="2147484549" r:id="rId1"/>
    <p:sldLayoutId id="2147484550" r:id="rId2"/>
    <p:sldLayoutId id="2147484551" r:id="rId3"/>
    <p:sldLayoutId id="2147484552" r:id="rId4"/>
    <p:sldLayoutId id="2147484553" r:id="rId5"/>
    <p:sldLayoutId id="2147484554" r:id="rId6"/>
    <p:sldLayoutId id="2147484555" r:id="rId7"/>
    <p:sldLayoutId id="2147484556" r:id="rId8"/>
    <p:sldLayoutId id="2147484557" r:id="rId9"/>
    <p:sldLayoutId id="2147484558" r:id="rId10"/>
    <p:sldLayoutId id="21474845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1554409800"/>
      </p:ext>
    </p:extLst>
  </p:cSld>
  <p:clrMap bg1="lt1" tx1="dk1" bg2="lt2" tx2="dk2" accent1="accent1" accent2="accent2" accent3="accent3" accent4="accent4" accent5="accent5" accent6="accent6" hlink="hlink" folHlink="folHlink"/>
  <p:sldLayoutIdLst>
    <p:sldLayoutId id="2147484597" r:id="rId1"/>
    <p:sldLayoutId id="2147484598" r:id="rId2"/>
    <p:sldLayoutId id="2147484599" r:id="rId3"/>
    <p:sldLayoutId id="2147484600" r:id="rId4"/>
    <p:sldLayoutId id="2147484601" r:id="rId5"/>
    <p:sldLayoutId id="2147484602" r:id="rId6"/>
    <p:sldLayoutId id="2147484603" r:id="rId7"/>
    <p:sldLayoutId id="2147484604" r:id="rId8"/>
    <p:sldLayoutId id="2147484605" r:id="rId9"/>
    <p:sldLayoutId id="2147484606" r:id="rId10"/>
    <p:sldLayoutId id="21474846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434843786"/>
      </p:ext>
    </p:extLst>
  </p:cSld>
  <p:clrMap bg1="lt1" tx1="dk1" bg2="lt2" tx2="dk2" accent1="accent1" accent2="accent2" accent3="accent3" accent4="accent4" accent5="accent5" accent6="accent6" hlink="hlink" folHlink="folHlink"/>
  <p:sldLayoutIdLst>
    <p:sldLayoutId id="2147484633" r:id="rId1"/>
    <p:sldLayoutId id="2147484634" r:id="rId2"/>
    <p:sldLayoutId id="2147484635" r:id="rId3"/>
    <p:sldLayoutId id="2147484636" r:id="rId4"/>
    <p:sldLayoutId id="2147484637" r:id="rId5"/>
    <p:sldLayoutId id="2147484638" r:id="rId6"/>
    <p:sldLayoutId id="2147484639" r:id="rId7"/>
    <p:sldLayoutId id="2147484640" r:id="rId8"/>
    <p:sldLayoutId id="2147484641" r:id="rId9"/>
    <p:sldLayoutId id="2147484642" r:id="rId10"/>
    <p:sldLayoutId id="21474846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solidFill>
                  <a:srgbClr val="282F39">
                    <a:tint val="75000"/>
                  </a:srgbClr>
                </a:solidFill>
              </a:rPr>
              <a:pPr/>
              <a:t>05/03/2021</a:t>
            </a:fld>
            <a:endParaRPr lang="en-GB">
              <a:solidFill>
                <a:srgbClr val="282F39">
                  <a:tint val="75000"/>
                </a:srgbClr>
              </a:solidFill>
            </a:endParaRPr>
          </a:p>
        </p:txBody>
      </p:sp>
      <p:sp>
        <p:nvSpPr>
          <p:cNvPr id="5" name="Footer Placeholder 4">
            <a:extLst>
              <a:ext uri="{FF2B5EF4-FFF2-40B4-BE49-F238E27FC236}">
                <a16:creationId xmlns=""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282F39">
                  <a:tint val="75000"/>
                </a:srgbClr>
              </a:solidFill>
            </a:endParaRPr>
          </a:p>
        </p:txBody>
      </p:sp>
      <p:sp>
        <p:nvSpPr>
          <p:cNvPr id="6" name="Slide Number Placeholder 5">
            <a:extLst>
              <a:ext uri="{FF2B5EF4-FFF2-40B4-BE49-F238E27FC236}">
                <a16:creationId xmlns=""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solidFill>
                  <a:srgbClr val="282F39">
                    <a:tint val="75000"/>
                  </a:srgbClr>
                </a:solidFill>
              </a:rPr>
              <a:pPr/>
              <a:t>‹#›</a:t>
            </a:fld>
            <a:endParaRPr lang="en-GB">
              <a:solidFill>
                <a:srgbClr val="282F39">
                  <a:tint val="75000"/>
                </a:srgbClr>
              </a:solidFill>
            </a:endParaRPr>
          </a:p>
        </p:txBody>
      </p:sp>
    </p:spTree>
    <p:extLst>
      <p:ext uri="{BB962C8B-B14F-4D97-AF65-F5344CB8AC3E}">
        <p14:creationId xmlns:p14="http://schemas.microsoft.com/office/powerpoint/2010/main" val="2553378471"/>
      </p:ext>
    </p:extLst>
  </p:cSld>
  <p:clrMap bg1="lt1" tx1="dk1" bg2="lt2" tx2="dk2" accent1="accent1" accent2="accent2" accent3="accent3" accent4="accent4" accent5="accent5" accent6="accent6" hlink="hlink" folHlink="folHlink"/>
  <p:sldLayoutIdLst>
    <p:sldLayoutId id="2147484645" r:id="rId1"/>
    <p:sldLayoutId id="2147484646" r:id="rId2"/>
    <p:sldLayoutId id="2147484647" r:id="rId3"/>
    <p:sldLayoutId id="2147484648" r:id="rId4"/>
    <p:sldLayoutId id="2147484649" r:id="rId5"/>
    <p:sldLayoutId id="2147484650" r:id="rId6"/>
    <p:sldLayoutId id="2147484651" r:id="rId7"/>
    <p:sldLayoutId id="2147484652" r:id="rId8"/>
    <p:sldLayoutId id="2147484653" r:id="rId9"/>
    <p:sldLayoutId id="2147484654" r:id="rId10"/>
    <p:sldLayoutId id="21474846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8.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Freeform 6">
            <a:extLst>
              <a:ext uri="{FF2B5EF4-FFF2-40B4-BE49-F238E27FC236}">
                <a16:creationId xmlns="" xmlns:a16="http://schemas.microsoft.com/office/drawing/2014/main" id="{84FB47E7-8375-47A9-BE44-D705234A790C}"/>
              </a:ext>
            </a:extLst>
          </p:cNvPr>
          <p:cNvSpPr>
            <a:spLocks noEditPoints="1"/>
          </p:cNvSpPr>
          <p:nvPr/>
        </p:nvSpPr>
        <p:spPr bwMode="auto">
          <a:xfrm>
            <a:off x="1226167" y="1050925"/>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14" name="Freeform 20">
            <a:extLst>
              <a:ext uri="{FF2B5EF4-FFF2-40B4-BE49-F238E27FC236}">
                <a16:creationId xmlns="" xmlns:a16="http://schemas.microsoft.com/office/drawing/2014/main" id="{2501C52B-8B06-4852-BB7E-40814786E6AB}"/>
              </a:ext>
            </a:extLst>
          </p:cNvPr>
          <p:cNvSpPr>
            <a:spLocks/>
          </p:cNvSpPr>
          <p:nvPr/>
        </p:nvSpPr>
        <p:spPr bwMode="auto">
          <a:xfrm>
            <a:off x="-108772" y="4946573"/>
            <a:ext cx="2609601" cy="1974522"/>
          </a:xfrm>
          <a:custGeom>
            <a:avLst/>
            <a:gdLst>
              <a:gd name="T0" fmla="*/ 0 w 4670"/>
              <a:gd name="T1" fmla="*/ 2972 h 2972"/>
              <a:gd name="T2" fmla="*/ 288 w 4670"/>
              <a:gd name="T3" fmla="*/ 2728 h 2972"/>
              <a:gd name="T4" fmla="*/ 768 w 4670"/>
              <a:gd name="T5" fmla="*/ 2812 h 2972"/>
              <a:gd name="T6" fmla="*/ 996 w 4670"/>
              <a:gd name="T7" fmla="*/ 2392 h 2972"/>
              <a:gd name="T8" fmla="*/ 1636 w 4670"/>
              <a:gd name="T9" fmla="*/ 1932 h 2972"/>
              <a:gd name="T10" fmla="*/ 2124 w 4670"/>
              <a:gd name="T11" fmla="*/ 2084 h 2972"/>
              <a:gd name="T12" fmla="*/ 2068 w 4670"/>
              <a:gd name="T13" fmla="*/ 2464 h 2972"/>
              <a:gd name="T14" fmla="*/ 1580 w 4670"/>
              <a:gd name="T15" fmla="*/ 2360 h 2972"/>
              <a:gd name="T16" fmla="*/ 1716 w 4670"/>
              <a:gd name="T17" fmla="*/ 1780 h 2972"/>
              <a:gd name="T18" fmla="*/ 2720 w 4670"/>
              <a:gd name="T19" fmla="*/ 1304 h 2972"/>
              <a:gd name="T20" fmla="*/ 3420 w 4670"/>
              <a:gd name="T21" fmla="*/ 1776 h 2972"/>
              <a:gd name="T22" fmla="*/ 2872 w 4670"/>
              <a:gd name="T23" fmla="*/ 2284 h 2972"/>
              <a:gd name="T24" fmla="*/ 2488 w 4670"/>
              <a:gd name="T25" fmla="*/ 1608 h 2972"/>
              <a:gd name="T26" fmla="*/ 4132 w 4670"/>
              <a:gd name="T27" fmla="*/ 664 h 2972"/>
              <a:gd name="T28" fmla="*/ 4640 w 4670"/>
              <a:gd name="T29" fmla="*/ 1332 h 2972"/>
              <a:gd name="T30" fmla="*/ 4176 w 4670"/>
              <a:gd name="T31" fmla="*/ 1828 h 2972"/>
              <a:gd name="T32" fmla="*/ 3536 w 4670"/>
              <a:gd name="T33" fmla="*/ 1312 h 2972"/>
              <a:gd name="T34" fmla="*/ 4028 w 4670"/>
              <a:gd name="T35" fmla="*/ 352 h 2972"/>
              <a:gd name="T36" fmla="*/ 4256 w 4670"/>
              <a:gd name="T37" fmla="*/ 200 h 2972"/>
              <a:gd name="T38" fmla="*/ 4608 w 4670"/>
              <a:gd name="T39" fmla="*/ 0 h 2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70" h="2972">
                <a:moveTo>
                  <a:pt x="0" y="2972"/>
                </a:moveTo>
                <a:cubicBezTo>
                  <a:pt x="54" y="2881"/>
                  <a:pt x="147" y="2757"/>
                  <a:pt x="288" y="2728"/>
                </a:cubicBezTo>
                <a:cubicBezTo>
                  <a:pt x="485" y="2687"/>
                  <a:pt x="616" y="2862"/>
                  <a:pt x="768" y="2812"/>
                </a:cubicBezTo>
                <a:cubicBezTo>
                  <a:pt x="895" y="2770"/>
                  <a:pt x="860" y="2617"/>
                  <a:pt x="996" y="2392"/>
                </a:cubicBezTo>
                <a:cubicBezTo>
                  <a:pt x="1016" y="2358"/>
                  <a:pt x="1251" y="1983"/>
                  <a:pt x="1636" y="1932"/>
                </a:cubicBezTo>
                <a:cubicBezTo>
                  <a:pt x="1675" y="1927"/>
                  <a:pt x="2010" y="1882"/>
                  <a:pt x="2124" y="2084"/>
                </a:cubicBezTo>
                <a:cubicBezTo>
                  <a:pt x="2189" y="2198"/>
                  <a:pt x="2173" y="2375"/>
                  <a:pt x="2068" y="2464"/>
                </a:cubicBezTo>
                <a:cubicBezTo>
                  <a:pt x="1929" y="2582"/>
                  <a:pt x="1683" y="2505"/>
                  <a:pt x="1580" y="2360"/>
                </a:cubicBezTo>
                <a:cubicBezTo>
                  <a:pt x="1445" y="2169"/>
                  <a:pt x="1655" y="1869"/>
                  <a:pt x="1716" y="1780"/>
                </a:cubicBezTo>
                <a:cubicBezTo>
                  <a:pt x="1909" y="1498"/>
                  <a:pt x="2292" y="1251"/>
                  <a:pt x="2720" y="1304"/>
                </a:cubicBezTo>
                <a:cubicBezTo>
                  <a:pt x="2972" y="1335"/>
                  <a:pt x="3415" y="1492"/>
                  <a:pt x="3420" y="1776"/>
                </a:cubicBezTo>
                <a:cubicBezTo>
                  <a:pt x="3424" y="2018"/>
                  <a:pt x="3167" y="2328"/>
                  <a:pt x="2872" y="2284"/>
                </a:cubicBezTo>
                <a:cubicBezTo>
                  <a:pt x="2609" y="2245"/>
                  <a:pt x="2458" y="1862"/>
                  <a:pt x="2488" y="1608"/>
                </a:cubicBezTo>
                <a:cubicBezTo>
                  <a:pt x="2559" y="997"/>
                  <a:pt x="3504" y="409"/>
                  <a:pt x="4132" y="664"/>
                </a:cubicBezTo>
                <a:cubicBezTo>
                  <a:pt x="4360" y="757"/>
                  <a:pt x="4670" y="1012"/>
                  <a:pt x="4640" y="1332"/>
                </a:cubicBezTo>
                <a:cubicBezTo>
                  <a:pt x="4619" y="1556"/>
                  <a:pt x="4433" y="1793"/>
                  <a:pt x="4176" y="1828"/>
                </a:cubicBezTo>
                <a:cubicBezTo>
                  <a:pt x="3860" y="1871"/>
                  <a:pt x="3606" y="1562"/>
                  <a:pt x="3536" y="1312"/>
                </a:cubicBezTo>
                <a:cubicBezTo>
                  <a:pt x="3408" y="852"/>
                  <a:pt x="3943" y="421"/>
                  <a:pt x="4028" y="352"/>
                </a:cubicBezTo>
                <a:cubicBezTo>
                  <a:pt x="4057" y="328"/>
                  <a:pt x="4147" y="268"/>
                  <a:pt x="4256" y="200"/>
                </a:cubicBezTo>
                <a:cubicBezTo>
                  <a:pt x="4402" y="109"/>
                  <a:pt x="4526" y="42"/>
                  <a:pt x="4608" y="0"/>
                </a:cubicBezTo>
              </a:path>
            </a:pathLst>
          </a:custGeom>
          <a:ln>
            <a:headEnd/>
            <a:tailEnd/>
          </a:ln>
          <a:ex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n-US">
              <a:solidFill>
                <a:srgbClr val="00FFCC"/>
              </a:solidFill>
            </a:endParaRPr>
          </a:p>
        </p:txBody>
      </p:sp>
      <p:pic>
        <p:nvPicPr>
          <p:cNvPr id="3" name="Resim 2"/>
          <p:cNvPicPr>
            <a:picLocks noChangeAspect="1"/>
          </p:cNvPicPr>
          <p:nvPr/>
        </p:nvPicPr>
        <p:blipFill>
          <a:blip r:embed="rId2"/>
          <a:stretch>
            <a:fillRect/>
          </a:stretch>
        </p:blipFill>
        <p:spPr>
          <a:xfrm>
            <a:off x="1750749" y="3692670"/>
            <a:ext cx="2063070" cy="1515908"/>
          </a:xfrm>
          <a:prstGeom prst="rect">
            <a:avLst/>
          </a:prstGeom>
        </p:spPr>
      </p:pic>
      <p:sp>
        <p:nvSpPr>
          <p:cNvPr id="4" name="TextBox 3">
            <a:extLst>
              <a:ext uri="{FF2B5EF4-FFF2-40B4-BE49-F238E27FC236}">
                <a16:creationId xmlns="" xmlns:a16="http://schemas.microsoft.com/office/drawing/2014/main" id="{4BDF9411-EA7D-4D4E-A03E-C99257532632}"/>
              </a:ext>
            </a:extLst>
          </p:cNvPr>
          <p:cNvSpPr txBox="1"/>
          <p:nvPr/>
        </p:nvSpPr>
        <p:spPr>
          <a:xfrm>
            <a:off x="1588168" y="1034745"/>
            <a:ext cx="10224641" cy="2862322"/>
          </a:xfrm>
          <a:prstGeom prst="rect">
            <a:avLst/>
          </a:prstGeom>
          <a:noFill/>
        </p:spPr>
        <p:txBody>
          <a:bodyPr wrap="square" rtlCol="0">
            <a:spAutoFit/>
          </a:bodyPr>
          <a:lstStyle/>
          <a:p>
            <a:pPr algn="r">
              <a:defRPr/>
            </a:pPr>
            <a:r>
              <a:rPr lang="en-GB" sz="6000" b="1" dirty="0">
                <a:solidFill>
                  <a:srgbClr val="00FFCC"/>
                </a:solidFill>
                <a:latin typeface="Times New Roman" pitchFamily="18" charset="0"/>
                <a:ea typeface="Noto Sans" panose="020B0502040504020204" pitchFamily="34"/>
                <a:cs typeface="Times New Roman" pitchFamily="18" charset="0"/>
              </a:rPr>
              <a:t>GOINT </a:t>
            </a:r>
            <a:r>
              <a:rPr lang="en-GB" sz="6000" b="1" dirty="0" smtClean="0">
                <a:solidFill>
                  <a:srgbClr val="00FFCC"/>
                </a:solidFill>
                <a:latin typeface="Times New Roman" pitchFamily="18" charset="0"/>
                <a:ea typeface="Noto Sans" panose="020B0502040504020204" pitchFamily="34"/>
                <a:cs typeface="Times New Roman" pitchFamily="18" charset="0"/>
              </a:rPr>
              <a:t>CAREER</a:t>
            </a:r>
          </a:p>
          <a:p>
            <a:pPr algn="r">
              <a:defRPr/>
            </a:pPr>
            <a:r>
              <a:rPr lang="tr-TR" sz="6000" b="1" dirty="0" err="1" smtClean="0">
                <a:solidFill>
                  <a:srgbClr val="FFFFFF"/>
                </a:solidFill>
                <a:latin typeface="Times New Roman" pitchFamily="18" charset="0"/>
                <a:ea typeface="Noto Sans" panose="020B0502040504020204" pitchFamily="34"/>
                <a:cs typeface="Times New Roman" pitchFamily="18" charset="0"/>
              </a:rPr>
              <a:t>Domestic</a:t>
            </a:r>
            <a:r>
              <a:rPr lang="tr-TR" sz="6000" b="1" dirty="0" smtClean="0">
                <a:solidFill>
                  <a:srgbClr val="FFFFFF"/>
                </a:solidFill>
                <a:latin typeface="Times New Roman" pitchFamily="18" charset="0"/>
                <a:ea typeface="Noto Sans" panose="020B0502040504020204" pitchFamily="34"/>
                <a:cs typeface="Times New Roman" pitchFamily="18" charset="0"/>
              </a:rPr>
              <a:t> </a:t>
            </a:r>
            <a:r>
              <a:rPr lang="tr-TR" sz="6000" b="1" dirty="0" err="1" smtClean="0">
                <a:solidFill>
                  <a:srgbClr val="FFFFFF"/>
                </a:solidFill>
                <a:latin typeface="Times New Roman" pitchFamily="18" charset="0"/>
                <a:ea typeface="Noto Sans" panose="020B0502040504020204" pitchFamily="34"/>
                <a:cs typeface="Times New Roman" pitchFamily="18" charset="0"/>
              </a:rPr>
              <a:t>and</a:t>
            </a:r>
            <a:r>
              <a:rPr lang="tr-TR" sz="6000" b="1" dirty="0" smtClean="0">
                <a:solidFill>
                  <a:srgbClr val="FFFFFF"/>
                </a:solidFill>
                <a:latin typeface="Times New Roman" pitchFamily="18" charset="0"/>
                <a:ea typeface="Noto Sans" panose="020B0502040504020204" pitchFamily="34"/>
                <a:cs typeface="Times New Roman" pitchFamily="18" charset="0"/>
              </a:rPr>
              <a:t> </a:t>
            </a:r>
            <a:r>
              <a:rPr lang="tr-TR" sz="6000" b="1" dirty="0" err="1" smtClean="0">
                <a:solidFill>
                  <a:srgbClr val="FFFFFF"/>
                </a:solidFill>
                <a:latin typeface="Times New Roman" pitchFamily="18" charset="0"/>
                <a:ea typeface="Noto Sans" panose="020B0502040504020204" pitchFamily="34"/>
                <a:cs typeface="Times New Roman" pitchFamily="18" charset="0"/>
              </a:rPr>
              <a:t>Abroad</a:t>
            </a:r>
            <a:r>
              <a:rPr lang="tr-TR" sz="6000" b="1" dirty="0" smtClean="0">
                <a:solidFill>
                  <a:srgbClr val="FFFFFF"/>
                </a:solidFill>
                <a:latin typeface="Times New Roman" pitchFamily="18" charset="0"/>
                <a:ea typeface="Noto Sans" panose="020B0502040504020204" pitchFamily="34"/>
                <a:cs typeface="Times New Roman" pitchFamily="18" charset="0"/>
              </a:rPr>
              <a:t> </a:t>
            </a:r>
            <a:r>
              <a:rPr lang="tr-TR" sz="6000" b="1" dirty="0" err="1" smtClean="0">
                <a:solidFill>
                  <a:srgbClr val="FFFFFF"/>
                </a:solidFill>
                <a:latin typeface="Times New Roman" pitchFamily="18" charset="0"/>
                <a:ea typeface="Noto Sans" panose="020B0502040504020204" pitchFamily="34"/>
                <a:cs typeface="Times New Roman" pitchFamily="18" charset="0"/>
              </a:rPr>
              <a:t>Education</a:t>
            </a:r>
            <a:r>
              <a:rPr lang="tr-TR" sz="6000" b="1" dirty="0" smtClean="0">
                <a:solidFill>
                  <a:srgbClr val="FFFFFF"/>
                </a:solidFill>
                <a:latin typeface="Times New Roman" pitchFamily="18" charset="0"/>
                <a:ea typeface="Noto Sans" panose="020B0502040504020204" pitchFamily="34"/>
                <a:cs typeface="Times New Roman" pitchFamily="18" charset="0"/>
              </a:rPr>
              <a:t> </a:t>
            </a:r>
            <a:r>
              <a:rPr lang="tr-TR" sz="6000" b="1" dirty="0" err="1" smtClean="0">
                <a:solidFill>
                  <a:srgbClr val="FFFFFF"/>
                </a:solidFill>
                <a:latin typeface="Times New Roman" pitchFamily="18" charset="0"/>
                <a:ea typeface="Noto Sans" panose="020B0502040504020204" pitchFamily="34"/>
                <a:cs typeface="Times New Roman" pitchFamily="18" charset="0"/>
              </a:rPr>
              <a:t>Consultancy</a:t>
            </a:r>
            <a:r>
              <a:rPr lang="tr-TR" sz="6000" b="1" dirty="0" err="1" smtClean="0">
                <a:solidFill>
                  <a:srgbClr val="FFFFFF"/>
                </a:solidFill>
                <a:latin typeface="Times New Roman" pitchFamily="18" charset="0"/>
                <a:ea typeface="Noto Sans" panose="020B0502040504020204" pitchFamily="34"/>
                <a:cs typeface="Times New Roman" pitchFamily="18" charset="0"/>
              </a:rPr>
              <a:t>u</a:t>
            </a:r>
            <a:endParaRPr lang="en-GB" sz="6000" b="1" dirty="0">
              <a:solidFill>
                <a:srgbClr val="FFFFFF"/>
              </a:solidFill>
              <a:latin typeface="Times New Roman" pitchFamily="18" charset="0"/>
              <a:ea typeface="Noto Sans" panose="020B0502040504020204" pitchFamily="34"/>
              <a:cs typeface="Times New Roman" pitchFamily="18" charset="0"/>
            </a:endParaRPr>
          </a:p>
        </p:txBody>
      </p:sp>
      <p:pic>
        <p:nvPicPr>
          <p:cNvPr id="8" name="Picture 2" descr="C:\Users\user\Desktop\gointcare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275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6699AC3C-FE44-4341-B799-F20DE8937C2B}"/>
              </a:ext>
            </a:extLst>
          </p:cNvPr>
          <p:cNvSpPr txBox="1"/>
          <p:nvPr/>
        </p:nvSpPr>
        <p:spPr>
          <a:xfrm>
            <a:off x="1202749" y="235148"/>
            <a:ext cx="9673702" cy="8617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000" b="0" i="0" u="none" strike="noStrike" kern="1200" cap="none" spc="0" normalizeH="0" baseline="0" noProof="0" dirty="0" err="1" smtClean="0">
                <a:ln>
                  <a:noFill/>
                </a:ln>
                <a:solidFill>
                  <a:srgbClr val="FFFFFF"/>
                </a:solidFill>
                <a:effectLst/>
                <a:uLnTx/>
                <a:uFillTx/>
                <a:latin typeface="Times New Roman" pitchFamily="18" charset="0"/>
                <a:ea typeface="Noto Sans" panose="020B0502040504020204" pitchFamily="34"/>
                <a:cs typeface="Times New Roman" pitchFamily="18" charset="0"/>
              </a:rPr>
              <a:t>Contact</a:t>
            </a:r>
            <a:r>
              <a:rPr kumimoji="0" lang="tr-TR" sz="5000" b="0" i="0" u="none" strike="noStrike" kern="1200" cap="none" spc="0" normalizeH="0" baseline="0" noProof="0" dirty="0" smtClean="0">
                <a:ln>
                  <a:noFill/>
                </a:ln>
                <a:solidFill>
                  <a:srgbClr val="FFFFFF"/>
                </a:solidFill>
                <a:effectLst/>
                <a:uLnTx/>
                <a:uFillTx/>
                <a:latin typeface="Times New Roman" pitchFamily="18" charset="0"/>
                <a:ea typeface="Noto Sans" panose="020B0502040504020204" pitchFamily="34"/>
                <a:cs typeface="Times New Roman" pitchFamily="18" charset="0"/>
              </a:rPr>
              <a:t> </a:t>
            </a:r>
            <a:r>
              <a:rPr kumimoji="0" lang="tr-TR" sz="5000" b="0" i="0" u="none" strike="noStrike" kern="1200" cap="none" spc="0" normalizeH="0" baseline="0" noProof="0" dirty="0" err="1" smtClean="0">
                <a:ln>
                  <a:noFill/>
                </a:ln>
                <a:solidFill>
                  <a:srgbClr val="FFFFFF"/>
                </a:solidFill>
                <a:effectLst/>
                <a:uLnTx/>
                <a:uFillTx/>
                <a:latin typeface="Times New Roman" pitchFamily="18" charset="0"/>
                <a:ea typeface="Noto Sans" panose="020B0502040504020204" pitchFamily="34"/>
                <a:cs typeface="Times New Roman" pitchFamily="18" charset="0"/>
              </a:rPr>
              <a:t>Informatins</a:t>
            </a:r>
            <a:endParaRPr kumimoji="0" lang="en-US" sz="5000" b="0" i="0" u="none" strike="noStrike" kern="1200" cap="none" spc="0" normalizeH="0" baseline="0" noProof="0" dirty="0">
              <a:ln>
                <a:noFill/>
              </a:ln>
              <a:solidFill>
                <a:srgbClr val="FFFFFF"/>
              </a:solidFill>
              <a:effectLst/>
              <a:uLnTx/>
              <a:uFillTx/>
              <a:latin typeface="Times New Roman" pitchFamily="18" charset="0"/>
              <a:ea typeface="Noto Sans" panose="020B0502040504020204" pitchFamily="34"/>
              <a:cs typeface="Times New Roman" pitchFamily="18" charset="0"/>
            </a:endParaRPr>
          </a:p>
        </p:txBody>
      </p:sp>
      <p:sp>
        <p:nvSpPr>
          <p:cNvPr id="7" name="TextBox 6">
            <a:extLst>
              <a:ext uri="{FF2B5EF4-FFF2-40B4-BE49-F238E27FC236}">
                <a16:creationId xmlns="" xmlns:a16="http://schemas.microsoft.com/office/drawing/2014/main" id="{2DA7D1F2-A3EE-4AB3-A986-86F5979DC9D9}"/>
              </a:ext>
            </a:extLst>
          </p:cNvPr>
          <p:cNvSpPr txBox="1"/>
          <p:nvPr/>
        </p:nvSpPr>
        <p:spPr>
          <a:xfrm>
            <a:off x="2512847" y="1892106"/>
            <a:ext cx="482949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3200" dirty="0" smtClean="0">
                <a:solidFill>
                  <a:srgbClr val="FFFFFF"/>
                </a:solidFill>
                <a:latin typeface="Times New Roman" pitchFamily="18" charset="0"/>
                <a:ea typeface="Noto Sans" panose="020B0502040504020204" pitchFamily="34"/>
                <a:cs typeface="Times New Roman" pitchFamily="18" charset="0"/>
              </a:rPr>
              <a:t>www.</a:t>
            </a:r>
            <a:r>
              <a:rPr kumimoji="0" lang="tr-TR" sz="3200" b="0" i="0" u="none" strike="noStrike" kern="1200" cap="none" spc="0" normalizeH="0" baseline="0" noProof="0" dirty="0" smtClean="0">
                <a:ln>
                  <a:noFill/>
                </a:ln>
                <a:solidFill>
                  <a:srgbClr val="FFFFFF"/>
                </a:solidFill>
                <a:effectLst/>
                <a:uLnTx/>
                <a:uFillTx/>
                <a:latin typeface="Times New Roman" pitchFamily="18" charset="0"/>
                <a:ea typeface="Noto Sans" panose="020B0502040504020204" pitchFamily="34"/>
                <a:cs typeface="Times New Roman" pitchFamily="18" charset="0"/>
              </a:rPr>
              <a:t>gointcareer.com.tr</a:t>
            </a:r>
            <a:endParaRPr kumimoji="0" lang="en-US" sz="3000" b="0" i="0" u="none" strike="noStrike" kern="1200" cap="none" spc="0" normalizeH="0" baseline="0" noProof="0" dirty="0">
              <a:ln>
                <a:noFill/>
              </a:ln>
              <a:solidFill>
                <a:srgbClr val="FFFFFF"/>
              </a:solidFill>
              <a:effectLst/>
              <a:uLnTx/>
              <a:uFillTx/>
              <a:latin typeface="Times New Roman" pitchFamily="18" charset="0"/>
              <a:ea typeface="Noto Sans" panose="020B0502040504020204" pitchFamily="34"/>
              <a:cs typeface="Times New Roman" pitchFamily="18" charset="0"/>
            </a:endParaRPr>
          </a:p>
        </p:txBody>
      </p:sp>
      <p:sp>
        <p:nvSpPr>
          <p:cNvPr id="8" name="TextBox 7">
            <a:extLst>
              <a:ext uri="{FF2B5EF4-FFF2-40B4-BE49-F238E27FC236}">
                <a16:creationId xmlns="" xmlns:a16="http://schemas.microsoft.com/office/drawing/2014/main" id="{00C2ADE3-7BAC-48AC-848E-D9B5FE6B40F8}"/>
              </a:ext>
            </a:extLst>
          </p:cNvPr>
          <p:cNvSpPr txBox="1"/>
          <p:nvPr/>
        </p:nvSpPr>
        <p:spPr>
          <a:xfrm>
            <a:off x="2512847" y="3144445"/>
            <a:ext cx="4728826"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Times New Roman" pitchFamily="18" charset="0"/>
                <a:ea typeface="Noto Sans" panose="020B0502040504020204" pitchFamily="34"/>
                <a:cs typeface="Times New Roman" pitchFamily="18" charset="0"/>
              </a:rPr>
              <a:t>+90 370 502 21 </a:t>
            </a:r>
            <a:r>
              <a:rPr kumimoji="0" lang="en-US" sz="3200" b="0" i="0" u="none" strike="noStrike" kern="1200" cap="none" spc="0" normalizeH="0" baseline="0" noProof="0" dirty="0" smtClean="0">
                <a:ln>
                  <a:noFill/>
                </a:ln>
                <a:solidFill>
                  <a:srgbClr val="FFFFFF"/>
                </a:solidFill>
                <a:effectLst/>
                <a:uLnTx/>
                <a:uFillTx/>
                <a:latin typeface="Times New Roman" pitchFamily="18" charset="0"/>
                <a:ea typeface="Noto Sans" panose="020B0502040504020204" pitchFamily="34"/>
                <a:cs typeface="Times New Roman" pitchFamily="18" charset="0"/>
              </a:rPr>
              <a:t>21</a:t>
            </a:r>
            <a:endParaRPr kumimoji="0" lang="tr-TR" sz="3200" b="0" i="0" u="none" strike="noStrike" kern="1200" cap="none" spc="0" normalizeH="0" baseline="0" noProof="0" dirty="0" smtClean="0">
              <a:ln>
                <a:noFill/>
              </a:ln>
              <a:solidFill>
                <a:srgbClr val="FFFFFF"/>
              </a:solidFill>
              <a:effectLst/>
              <a:uLnTx/>
              <a:uFillTx/>
              <a:latin typeface="Times New Roman" pitchFamily="18" charset="0"/>
              <a:ea typeface="Noto Sans" panose="020B0502040504020204" pitchFamily="34"/>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Times New Roman" pitchFamily="18" charset="0"/>
                <a:ea typeface="Noto Sans" panose="020B0502040504020204" pitchFamily="34"/>
                <a:cs typeface="Times New Roman" pitchFamily="18" charset="0"/>
              </a:rPr>
              <a:t>+90 545 933 00 78</a:t>
            </a:r>
          </a:p>
        </p:txBody>
      </p:sp>
      <p:sp>
        <p:nvSpPr>
          <p:cNvPr id="9" name="Freeform 6">
            <a:extLst>
              <a:ext uri="{FF2B5EF4-FFF2-40B4-BE49-F238E27FC236}">
                <a16:creationId xmlns="" xmlns:a16="http://schemas.microsoft.com/office/drawing/2014/main" id="{AEA38C21-3E80-434C-893D-BD1B6C6EA8EB}"/>
              </a:ext>
            </a:extLst>
          </p:cNvPr>
          <p:cNvSpPr>
            <a:spLocks noEditPoints="1"/>
          </p:cNvSpPr>
          <p:nvPr/>
        </p:nvSpPr>
        <p:spPr bwMode="auto">
          <a:xfrm>
            <a:off x="1202749" y="1658985"/>
            <a:ext cx="915991" cy="923397"/>
          </a:xfrm>
          <a:custGeom>
            <a:avLst/>
            <a:gdLst>
              <a:gd name="T0" fmla="*/ 407 w 763"/>
              <a:gd name="T1" fmla="*/ 1 h 763"/>
              <a:gd name="T2" fmla="*/ 356 w 763"/>
              <a:gd name="T3" fmla="*/ 1 h 763"/>
              <a:gd name="T4" fmla="*/ 0 w 763"/>
              <a:gd name="T5" fmla="*/ 382 h 763"/>
              <a:gd name="T6" fmla="*/ 356 w 763"/>
              <a:gd name="T7" fmla="*/ 762 h 763"/>
              <a:gd name="T8" fmla="*/ 407 w 763"/>
              <a:gd name="T9" fmla="*/ 762 h 763"/>
              <a:gd name="T10" fmla="*/ 763 w 763"/>
              <a:gd name="T11" fmla="*/ 382 h 763"/>
              <a:gd name="T12" fmla="*/ 240 w 763"/>
              <a:gd name="T13" fmla="*/ 86 h 763"/>
              <a:gd name="T14" fmla="*/ 105 w 763"/>
              <a:gd name="T15" fmla="*/ 205 h 763"/>
              <a:gd name="T16" fmla="*/ 79 w 763"/>
              <a:gd name="T17" fmla="*/ 255 h 763"/>
              <a:gd name="T18" fmla="*/ 155 w 763"/>
              <a:gd name="T19" fmla="*/ 356 h 763"/>
              <a:gd name="T20" fmla="*/ 79 w 763"/>
              <a:gd name="T21" fmla="*/ 255 h 763"/>
              <a:gd name="T22" fmla="*/ 155 w 763"/>
              <a:gd name="T23" fmla="*/ 406 h 763"/>
              <a:gd name="T24" fmla="*/ 79 w 763"/>
              <a:gd name="T25" fmla="*/ 507 h 763"/>
              <a:gd name="T26" fmla="*/ 105 w 763"/>
              <a:gd name="T27" fmla="*/ 557 h 763"/>
              <a:gd name="T28" fmla="*/ 240 w 763"/>
              <a:gd name="T29" fmla="*/ 676 h 763"/>
              <a:gd name="T30" fmla="*/ 356 w 763"/>
              <a:gd name="T31" fmla="*/ 705 h 763"/>
              <a:gd name="T32" fmla="*/ 356 w 763"/>
              <a:gd name="T33" fmla="*/ 557 h 763"/>
              <a:gd name="T34" fmla="*/ 356 w 763"/>
              <a:gd name="T35" fmla="*/ 507 h 763"/>
              <a:gd name="T36" fmla="*/ 205 w 763"/>
              <a:gd name="T37" fmla="*/ 406 h 763"/>
              <a:gd name="T38" fmla="*/ 356 w 763"/>
              <a:gd name="T39" fmla="*/ 507 h 763"/>
              <a:gd name="T40" fmla="*/ 205 w 763"/>
              <a:gd name="T41" fmla="*/ 356 h 763"/>
              <a:gd name="T42" fmla="*/ 356 w 763"/>
              <a:gd name="T43" fmla="*/ 255 h 763"/>
              <a:gd name="T44" fmla="*/ 356 w 763"/>
              <a:gd name="T45" fmla="*/ 205 h 763"/>
              <a:gd name="T46" fmla="*/ 356 w 763"/>
              <a:gd name="T47" fmla="*/ 57 h 763"/>
              <a:gd name="T48" fmla="*/ 657 w 763"/>
              <a:gd name="T49" fmla="*/ 205 h 763"/>
              <a:gd name="T50" fmla="*/ 522 w 763"/>
              <a:gd name="T51" fmla="*/ 86 h 763"/>
              <a:gd name="T52" fmla="*/ 406 w 763"/>
              <a:gd name="T53" fmla="*/ 57 h 763"/>
              <a:gd name="T54" fmla="*/ 406 w 763"/>
              <a:gd name="T55" fmla="*/ 205 h 763"/>
              <a:gd name="T56" fmla="*/ 406 w 763"/>
              <a:gd name="T57" fmla="*/ 255 h 763"/>
              <a:gd name="T58" fmla="*/ 557 w 763"/>
              <a:gd name="T59" fmla="*/ 356 h 763"/>
              <a:gd name="T60" fmla="*/ 406 w 763"/>
              <a:gd name="T61" fmla="*/ 255 h 763"/>
              <a:gd name="T62" fmla="*/ 557 w 763"/>
              <a:gd name="T63" fmla="*/ 406 h 763"/>
              <a:gd name="T64" fmla="*/ 406 w 763"/>
              <a:gd name="T65" fmla="*/ 507 h 763"/>
              <a:gd name="T66" fmla="*/ 406 w 763"/>
              <a:gd name="T67" fmla="*/ 705 h 763"/>
              <a:gd name="T68" fmla="*/ 530 w 763"/>
              <a:gd name="T69" fmla="*/ 557 h 763"/>
              <a:gd name="T70" fmla="*/ 522 w 763"/>
              <a:gd name="T71" fmla="*/ 676 h 763"/>
              <a:gd name="T72" fmla="*/ 657 w 763"/>
              <a:gd name="T73" fmla="*/ 557 h 763"/>
              <a:gd name="T74" fmla="*/ 683 w 763"/>
              <a:gd name="T75" fmla="*/ 507 h 763"/>
              <a:gd name="T76" fmla="*/ 607 w 763"/>
              <a:gd name="T77" fmla="*/ 406 h 763"/>
              <a:gd name="T78" fmla="*/ 683 w 763"/>
              <a:gd name="T79" fmla="*/ 507 h 763"/>
              <a:gd name="T80" fmla="*/ 595 w 763"/>
              <a:gd name="T81" fmla="*/ 255 h 763"/>
              <a:gd name="T82" fmla="*/ 707 w 763"/>
              <a:gd name="T83" fmla="*/ 356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63" h="763">
                <a:moveTo>
                  <a:pt x="762" y="356"/>
                </a:moveTo>
                <a:cubicBezTo>
                  <a:pt x="750" y="166"/>
                  <a:pt x="598" y="13"/>
                  <a:pt x="407" y="1"/>
                </a:cubicBezTo>
                <a:cubicBezTo>
                  <a:pt x="382" y="0"/>
                  <a:pt x="382" y="0"/>
                  <a:pt x="382" y="0"/>
                </a:cubicBezTo>
                <a:cubicBezTo>
                  <a:pt x="356" y="1"/>
                  <a:pt x="356" y="1"/>
                  <a:pt x="356" y="1"/>
                </a:cubicBezTo>
                <a:cubicBezTo>
                  <a:pt x="166" y="13"/>
                  <a:pt x="13" y="166"/>
                  <a:pt x="1" y="356"/>
                </a:cubicBezTo>
                <a:cubicBezTo>
                  <a:pt x="0" y="382"/>
                  <a:pt x="0" y="382"/>
                  <a:pt x="0" y="382"/>
                </a:cubicBezTo>
                <a:cubicBezTo>
                  <a:pt x="1" y="407"/>
                  <a:pt x="1" y="407"/>
                  <a:pt x="1" y="407"/>
                </a:cubicBezTo>
                <a:cubicBezTo>
                  <a:pt x="13" y="598"/>
                  <a:pt x="166" y="750"/>
                  <a:pt x="356" y="762"/>
                </a:cubicBezTo>
                <a:cubicBezTo>
                  <a:pt x="382" y="763"/>
                  <a:pt x="382" y="763"/>
                  <a:pt x="382" y="763"/>
                </a:cubicBezTo>
                <a:cubicBezTo>
                  <a:pt x="407" y="762"/>
                  <a:pt x="407" y="762"/>
                  <a:pt x="407" y="762"/>
                </a:cubicBezTo>
                <a:cubicBezTo>
                  <a:pt x="598" y="750"/>
                  <a:pt x="750" y="598"/>
                  <a:pt x="762" y="407"/>
                </a:cubicBezTo>
                <a:cubicBezTo>
                  <a:pt x="763" y="382"/>
                  <a:pt x="763" y="382"/>
                  <a:pt x="763" y="382"/>
                </a:cubicBezTo>
                <a:lnTo>
                  <a:pt x="762" y="356"/>
                </a:lnTo>
                <a:close/>
                <a:moveTo>
                  <a:pt x="240" y="86"/>
                </a:moveTo>
                <a:cubicBezTo>
                  <a:pt x="215" y="118"/>
                  <a:pt x="195" y="158"/>
                  <a:pt x="180" y="205"/>
                </a:cubicBezTo>
                <a:cubicBezTo>
                  <a:pt x="105" y="205"/>
                  <a:pt x="105" y="205"/>
                  <a:pt x="105" y="205"/>
                </a:cubicBezTo>
                <a:cubicBezTo>
                  <a:pt x="138" y="153"/>
                  <a:pt x="184" y="112"/>
                  <a:pt x="240" y="86"/>
                </a:cubicBezTo>
                <a:close/>
                <a:moveTo>
                  <a:pt x="79" y="255"/>
                </a:moveTo>
                <a:cubicBezTo>
                  <a:pt x="167" y="255"/>
                  <a:pt x="167" y="255"/>
                  <a:pt x="167" y="255"/>
                </a:cubicBezTo>
                <a:cubicBezTo>
                  <a:pt x="160" y="287"/>
                  <a:pt x="156" y="321"/>
                  <a:pt x="155" y="356"/>
                </a:cubicBezTo>
                <a:cubicBezTo>
                  <a:pt x="55" y="356"/>
                  <a:pt x="55" y="356"/>
                  <a:pt x="55" y="356"/>
                </a:cubicBezTo>
                <a:cubicBezTo>
                  <a:pt x="57" y="320"/>
                  <a:pt x="66" y="286"/>
                  <a:pt x="79" y="255"/>
                </a:cubicBezTo>
                <a:close/>
                <a:moveTo>
                  <a:pt x="55" y="406"/>
                </a:moveTo>
                <a:cubicBezTo>
                  <a:pt x="155" y="406"/>
                  <a:pt x="155" y="406"/>
                  <a:pt x="155" y="406"/>
                </a:cubicBezTo>
                <a:cubicBezTo>
                  <a:pt x="156" y="441"/>
                  <a:pt x="160" y="475"/>
                  <a:pt x="167" y="507"/>
                </a:cubicBezTo>
                <a:cubicBezTo>
                  <a:pt x="79" y="507"/>
                  <a:pt x="79" y="507"/>
                  <a:pt x="79" y="507"/>
                </a:cubicBezTo>
                <a:cubicBezTo>
                  <a:pt x="66" y="476"/>
                  <a:pt x="57" y="442"/>
                  <a:pt x="55" y="406"/>
                </a:cubicBezTo>
                <a:close/>
                <a:moveTo>
                  <a:pt x="105" y="557"/>
                </a:moveTo>
                <a:cubicBezTo>
                  <a:pt x="180" y="557"/>
                  <a:pt x="180" y="557"/>
                  <a:pt x="180" y="557"/>
                </a:cubicBezTo>
                <a:cubicBezTo>
                  <a:pt x="195" y="604"/>
                  <a:pt x="215" y="644"/>
                  <a:pt x="240" y="676"/>
                </a:cubicBezTo>
                <a:cubicBezTo>
                  <a:pt x="184" y="650"/>
                  <a:pt x="138" y="609"/>
                  <a:pt x="105" y="557"/>
                </a:cubicBezTo>
                <a:close/>
                <a:moveTo>
                  <a:pt x="356" y="705"/>
                </a:moveTo>
                <a:cubicBezTo>
                  <a:pt x="304" y="691"/>
                  <a:pt x="259" y="636"/>
                  <a:pt x="232" y="557"/>
                </a:cubicBezTo>
                <a:cubicBezTo>
                  <a:pt x="356" y="557"/>
                  <a:pt x="356" y="557"/>
                  <a:pt x="356" y="557"/>
                </a:cubicBezTo>
                <a:lnTo>
                  <a:pt x="356" y="705"/>
                </a:lnTo>
                <a:close/>
                <a:moveTo>
                  <a:pt x="356" y="507"/>
                </a:moveTo>
                <a:cubicBezTo>
                  <a:pt x="218" y="507"/>
                  <a:pt x="218" y="507"/>
                  <a:pt x="218" y="507"/>
                </a:cubicBezTo>
                <a:cubicBezTo>
                  <a:pt x="211" y="476"/>
                  <a:pt x="207" y="442"/>
                  <a:pt x="205" y="406"/>
                </a:cubicBezTo>
                <a:cubicBezTo>
                  <a:pt x="356" y="406"/>
                  <a:pt x="356" y="406"/>
                  <a:pt x="356" y="406"/>
                </a:cubicBezTo>
                <a:lnTo>
                  <a:pt x="356" y="507"/>
                </a:lnTo>
                <a:close/>
                <a:moveTo>
                  <a:pt x="356" y="356"/>
                </a:moveTo>
                <a:cubicBezTo>
                  <a:pt x="205" y="356"/>
                  <a:pt x="205" y="356"/>
                  <a:pt x="205" y="356"/>
                </a:cubicBezTo>
                <a:cubicBezTo>
                  <a:pt x="207" y="320"/>
                  <a:pt x="211" y="286"/>
                  <a:pt x="218" y="255"/>
                </a:cubicBezTo>
                <a:cubicBezTo>
                  <a:pt x="356" y="255"/>
                  <a:pt x="356" y="255"/>
                  <a:pt x="356" y="255"/>
                </a:cubicBezTo>
                <a:lnTo>
                  <a:pt x="356" y="356"/>
                </a:lnTo>
                <a:close/>
                <a:moveTo>
                  <a:pt x="356" y="205"/>
                </a:moveTo>
                <a:cubicBezTo>
                  <a:pt x="232" y="205"/>
                  <a:pt x="232" y="205"/>
                  <a:pt x="232" y="205"/>
                </a:cubicBezTo>
                <a:cubicBezTo>
                  <a:pt x="259" y="126"/>
                  <a:pt x="304" y="71"/>
                  <a:pt x="356" y="57"/>
                </a:cubicBezTo>
                <a:lnTo>
                  <a:pt x="356" y="205"/>
                </a:lnTo>
                <a:close/>
                <a:moveTo>
                  <a:pt x="657" y="205"/>
                </a:moveTo>
                <a:cubicBezTo>
                  <a:pt x="582" y="205"/>
                  <a:pt x="582" y="205"/>
                  <a:pt x="582" y="205"/>
                </a:cubicBezTo>
                <a:cubicBezTo>
                  <a:pt x="567" y="158"/>
                  <a:pt x="547" y="118"/>
                  <a:pt x="522" y="86"/>
                </a:cubicBezTo>
                <a:cubicBezTo>
                  <a:pt x="577" y="112"/>
                  <a:pt x="624" y="153"/>
                  <a:pt x="657" y="205"/>
                </a:cubicBezTo>
                <a:close/>
                <a:moveTo>
                  <a:pt x="406" y="57"/>
                </a:moveTo>
                <a:cubicBezTo>
                  <a:pt x="458" y="71"/>
                  <a:pt x="503" y="126"/>
                  <a:pt x="530" y="205"/>
                </a:cubicBezTo>
                <a:cubicBezTo>
                  <a:pt x="406" y="205"/>
                  <a:pt x="406" y="205"/>
                  <a:pt x="406" y="205"/>
                </a:cubicBezTo>
                <a:lnTo>
                  <a:pt x="406" y="57"/>
                </a:lnTo>
                <a:close/>
                <a:moveTo>
                  <a:pt x="406" y="255"/>
                </a:moveTo>
                <a:cubicBezTo>
                  <a:pt x="544" y="255"/>
                  <a:pt x="544" y="255"/>
                  <a:pt x="544" y="255"/>
                </a:cubicBezTo>
                <a:cubicBezTo>
                  <a:pt x="551" y="286"/>
                  <a:pt x="555" y="320"/>
                  <a:pt x="557" y="356"/>
                </a:cubicBezTo>
                <a:cubicBezTo>
                  <a:pt x="406" y="356"/>
                  <a:pt x="406" y="356"/>
                  <a:pt x="406" y="356"/>
                </a:cubicBezTo>
                <a:lnTo>
                  <a:pt x="406" y="255"/>
                </a:lnTo>
                <a:close/>
                <a:moveTo>
                  <a:pt x="406" y="406"/>
                </a:moveTo>
                <a:cubicBezTo>
                  <a:pt x="557" y="406"/>
                  <a:pt x="557" y="406"/>
                  <a:pt x="557" y="406"/>
                </a:cubicBezTo>
                <a:cubicBezTo>
                  <a:pt x="555" y="442"/>
                  <a:pt x="551" y="476"/>
                  <a:pt x="544" y="507"/>
                </a:cubicBezTo>
                <a:cubicBezTo>
                  <a:pt x="406" y="507"/>
                  <a:pt x="406" y="507"/>
                  <a:pt x="406" y="507"/>
                </a:cubicBezTo>
                <a:lnTo>
                  <a:pt x="406" y="406"/>
                </a:lnTo>
                <a:close/>
                <a:moveTo>
                  <a:pt x="406" y="705"/>
                </a:moveTo>
                <a:cubicBezTo>
                  <a:pt x="406" y="557"/>
                  <a:pt x="406" y="557"/>
                  <a:pt x="406" y="557"/>
                </a:cubicBezTo>
                <a:cubicBezTo>
                  <a:pt x="530" y="557"/>
                  <a:pt x="530" y="557"/>
                  <a:pt x="530" y="557"/>
                </a:cubicBezTo>
                <a:cubicBezTo>
                  <a:pt x="503" y="636"/>
                  <a:pt x="458" y="691"/>
                  <a:pt x="406" y="705"/>
                </a:cubicBezTo>
                <a:close/>
                <a:moveTo>
                  <a:pt x="522" y="676"/>
                </a:moveTo>
                <a:cubicBezTo>
                  <a:pt x="547" y="644"/>
                  <a:pt x="567" y="604"/>
                  <a:pt x="582" y="557"/>
                </a:cubicBezTo>
                <a:cubicBezTo>
                  <a:pt x="657" y="557"/>
                  <a:pt x="657" y="557"/>
                  <a:pt x="657" y="557"/>
                </a:cubicBezTo>
                <a:cubicBezTo>
                  <a:pt x="624" y="609"/>
                  <a:pt x="577" y="650"/>
                  <a:pt x="522" y="676"/>
                </a:cubicBezTo>
                <a:close/>
                <a:moveTo>
                  <a:pt x="683" y="507"/>
                </a:moveTo>
                <a:cubicBezTo>
                  <a:pt x="595" y="507"/>
                  <a:pt x="595" y="507"/>
                  <a:pt x="595" y="507"/>
                </a:cubicBezTo>
                <a:cubicBezTo>
                  <a:pt x="602" y="475"/>
                  <a:pt x="606" y="441"/>
                  <a:pt x="607" y="406"/>
                </a:cubicBezTo>
                <a:cubicBezTo>
                  <a:pt x="707" y="406"/>
                  <a:pt x="707" y="406"/>
                  <a:pt x="707" y="406"/>
                </a:cubicBezTo>
                <a:cubicBezTo>
                  <a:pt x="705" y="442"/>
                  <a:pt x="696" y="476"/>
                  <a:pt x="683" y="507"/>
                </a:cubicBezTo>
                <a:close/>
                <a:moveTo>
                  <a:pt x="607" y="356"/>
                </a:moveTo>
                <a:cubicBezTo>
                  <a:pt x="606" y="321"/>
                  <a:pt x="602" y="287"/>
                  <a:pt x="595" y="255"/>
                </a:cubicBezTo>
                <a:cubicBezTo>
                  <a:pt x="683" y="255"/>
                  <a:pt x="683" y="255"/>
                  <a:pt x="683" y="255"/>
                </a:cubicBezTo>
                <a:cubicBezTo>
                  <a:pt x="696" y="286"/>
                  <a:pt x="705" y="320"/>
                  <a:pt x="707" y="356"/>
                </a:cubicBezTo>
                <a:lnTo>
                  <a:pt x="607" y="356"/>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lumMod val="90000"/>
                  <a:lumOff val="10000"/>
                </a:srgbClr>
              </a:solidFill>
              <a:effectLst/>
              <a:uLnTx/>
              <a:uFillTx/>
              <a:latin typeface="Calibri"/>
              <a:ea typeface="+mn-ea"/>
              <a:cs typeface="+mn-cs"/>
            </a:endParaRPr>
          </a:p>
        </p:txBody>
      </p:sp>
      <p:sp>
        <p:nvSpPr>
          <p:cNvPr id="10" name="Freeform 18">
            <a:extLst>
              <a:ext uri="{FF2B5EF4-FFF2-40B4-BE49-F238E27FC236}">
                <a16:creationId xmlns="" xmlns:a16="http://schemas.microsoft.com/office/drawing/2014/main" id="{D69228CF-B0FB-4EB6-8992-A1E7FF98A42F}"/>
              </a:ext>
            </a:extLst>
          </p:cNvPr>
          <p:cNvSpPr>
            <a:spLocks noEditPoints="1"/>
          </p:cNvSpPr>
          <p:nvPr/>
        </p:nvSpPr>
        <p:spPr bwMode="auto">
          <a:xfrm>
            <a:off x="1288817" y="3144445"/>
            <a:ext cx="893277" cy="900830"/>
          </a:xfrm>
          <a:custGeom>
            <a:avLst/>
            <a:gdLst>
              <a:gd name="T0" fmla="*/ 776 w 2389"/>
              <a:gd name="T1" fmla="*/ 783 h 2390"/>
              <a:gd name="T2" fmla="*/ 235 w 2389"/>
              <a:gd name="T3" fmla="*/ 242 h 2390"/>
              <a:gd name="T4" fmla="*/ 445 w 2389"/>
              <a:gd name="T5" fmla="*/ 33 h 2390"/>
              <a:gd name="T6" fmla="*/ 562 w 2389"/>
              <a:gd name="T7" fmla="*/ 32 h 2390"/>
              <a:gd name="T8" fmla="*/ 983 w 2389"/>
              <a:gd name="T9" fmla="*/ 453 h 2390"/>
              <a:gd name="T10" fmla="*/ 982 w 2389"/>
              <a:gd name="T11" fmla="*/ 571 h 2390"/>
              <a:gd name="T12" fmla="*/ 890 w 2389"/>
              <a:gd name="T13" fmla="*/ 663 h 2390"/>
              <a:gd name="T14" fmla="*/ 804 w 2389"/>
              <a:gd name="T15" fmla="*/ 749 h 2390"/>
              <a:gd name="T16" fmla="*/ 776 w 2389"/>
              <a:gd name="T17" fmla="*/ 783 h 2390"/>
              <a:gd name="T18" fmla="*/ 1220 w 2389"/>
              <a:gd name="T19" fmla="*/ 1664 h 2390"/>
              <a:gd name="T20" fmla="*/ 965 w 2389"/>
              <a:gd name="T21" fmla="*/ 1425 h 2390"/>
              <a:gd name="T22" fmla="*/ 726 w 2389"/>
              <a:gd name="T23" fmla="*/ 1168 h 2390"/>
              <a:gd name="T24" fmla="*/ 684 w 2389"/>
              <a:gd name="T25" fmla="*/ 904 h 2390"/>
              <a:gd name="T26" fmla="*/ 129 w 2389"/>
              <a:gd name="T27" fmla="*/ 349 h 2390"/>
              <a:gd name="T28" fmla="*/ 158 w 2389"/>
              <a:gd name="T29" fmla="*/ 1100 h 2390"/>
              <a:gd name="T30" fmla="*/ 379 w 2389"/>
              <a:gd name="T31" fmla="*/ 1445 h 2390"/>
              <a:gd name="T32" fmla="*/ 643 w 2389"/>
              <a:gd name="T33" fmla="*/ 1747 h 2390"/>
              <a:gd name="T34" fmla="*/ 944 w 2389"/>
              <a:gd name="T35" fmla="*/ 2013 h 2390"/>
              <a:gd name="T36" fmla="*/ 1289 w 2389"/>
              <a:gd name="T37" fmla="*/ 2233 h 2390"/>
              <a:gd name="T38" fmla="*/ 2040 w 2389"/>
              <a:gd name="T39" fmla="*/ 2261 h 2390"/>
              <a:gd name="T40" fmla="*/ 1485 w 2389"/>
              <a:gd name="T41" fmla="*/ 1706 h 2390"/>
              <a:gd name="T42" fmla="*/ 1220 w 2389"/>
              <a:gd name="T43" fmla="*/ 1664 h 2390"/>
              <a:gd name="T44" fmla="*/ 2357 w 2389"/>
              <a:gd name="T45" fmla="*/ 1828 h 2390"/>
              <a:gd name="T46" fmla="*/ 1936 w 2389"/>
              <a:gd name="T47" fmla="*/ 1407 h 2390"/>
              <a:gd name="T48" fmla="*/ 1818 w 2389"/>
              <a:gd name="T49" fmla="*/ 1407 h 2390"/>
              <a:gd name="T50" fmla="*/ 1818 w 2389"/>
              <a:gd name="T51" fmla="*/ 1407 h 2390"/>
              <a:gd name="T52" fmla="*/ 1726 w 2389"/>
              <a:gd name="T53" fmla="*/ 1499 h 2390"/>
              <a:gd name="T54" fmla="*/ 1640 w 2389"/>
              <a:gd name="T55" fmla="*/ 1585 h 2390"/>
              <a:gd name="T56" fmla="*/ 1606 w 2389"/>
              <a:gd name="T57" fmla="*/ 1614 h 2390"/>
              <a:gd name="T58" fmla="*/ 2146 w 2389"/>
              <a:gd name="T59" fmla="*/ 2154 h 2390"/>
              <a:gd name="T60" fmla="*/ 2356 w 2389"/>
              <a:gd name="T61" fmla="*/ 1945 h 2390"/>
              <a:gd name="T62" fmla="*/ 2357 w 2389"/>
              <a:gd name="T63" fmla="*/ 1828 h 2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89" h="2390">
                <a:moveTo>
                  <a:pt x="776" y="783"/>
                </a:moveTo>
                <a:cubicBezTo>
                  <a:pt x="235" y="242"/>
                  <a:pt x="235" y="242"/>
                  <a:pt x="235" y="242"/>
                </a:cubicBezTo>
                <a:cubicBezTo>
                  <a:pt x="305" y="173"/>
                  <a:pt x="375" y="103"/>
                  <a:pt x="445" y="33"/>
                </a:cubicBezTo>
                <a:cubicBezTo>
                  <a:pt x="477" y="0"/>
                  <a:pt x="529" y="0"/>
                  <a:pt x="562" y="32"/>
                </a:cubicBezTo>
                <a:cubicBezTo>
                  <a:pt x="983" y="453"/>
                  <a:pt x="983" y="453"/>
                  <a:pt x="983" y="453"/>
                </a:cubicBezTo>
                <a:cubicBezTo>
                  <a:pt x="1015" y="485"/>
                  <a:pt x="1015" y="538"/>
                  <a:pt x="982" y="571"/>
                </a:cubicBezTo>
                <a:cubicBezTo>
                  <a:pt x="890" y="663"/>
                  <a:pt x="890" y="663"/>
                  <a:pt x="890" y="663"/>
                </a:cubicBezTo>
                <a:cubicBezTo>
                  <a:pt x="804" y="749"/>
                  <a:pt x="804" y="749"/>
                  <a:pt x="804" y="749"/>
                </a:cubicBezTo>
                <a:cubicBezTo>
                  <a:pt x="794" y="760"/>
                  <a:pt x="784" y="771"/>
                  <a:pt x="776" y="783"/>
                </a:cubicBezTo>
                <a:close/>
                <a:moveTo>
                  <a:pt x="1220" y="1664"/>
                </a:moveTo>
                <a:cubicBezTo>
                  <a:pt x="1132" y="1588"/>
                  <a:pt x="1047" y="1507"/>
                  <a:pt x="965" y="1425"/>
                </a:cubicBezTo>
                <a:cubicBezTo>
                  <a:pt x="882" y="1342"/>
                  <a:pt x="802" y="1257"/>
                  <a:pt x="726" y="1168"/>
                </a:cubicBezTo>
                <a:cubicBezTo>
                  <a:pt x="663" y="1096"/>
                  <a:pt x="651" y="992"/>
                  <a:pt x="684" y="904"/>
                </a:cubicBezTo>
                <a:cubicBezTo>
                  <a:pt x="129" y="349"/>
                  <a:pt x="129" y="349"/>
                  <a:pt x="129" y="349"/>
                </a:cubicBezTo>
                <a:cubicBezTo>
                  <a:pt x="0" y="482"/>
                  <a:pt x="16" y="811"/>
                  <a:pt x="158" y="1100"/>
                </a:cubicBezTo>
                <a:cubicBezTo>
                  <a:pt x="218" y="1225"/>
                  <a:pt x="297" y="1338"/>
                  <a:pt x="379" y="1445"/>
                </a:cubicBezTo>
                <a:cubicBezTo>
                  <a:pt x="460" y="1552"/>
                  <a:pt x="549" y="1653"/>
                  <a:pt x="643" y="1747"/>
                </a:cubicBezTo>
                <a:cubicBezTo>
                  <a:pt x="737" y="1842"/>
                  <a:pt x="837" y="1931"/>
                  <a:pt x="944" y="2013"/>
                </a:cubicBezTo>
                <a:cubicBezTo>
                  <a:pt x="1051" y="2094"/>
                  <a:pt x="1165" y="2172"/>
                  <a:pt x="1289" y="2233"/>
                </a:cubicBezTo>
                <a:cubicBezTo>
                  <a:pt x="1578" y="2374"/>
                  <a:pt x="1908" y="2390"/>
                  <a:pt x="2040" y="2261"/>
                </a:cubicBezTo>
                <a:cubicBezTo>
                  <a:pt x="1485" y="1706"/>
                  <a:pt x="1485" y="1706"/>
                  <a:pt x="1485" y="1706"/>
                </a:cubicBezTo>
                <a:cubicBezTo>
                  <a:pt x="1397" y="1738"/>
                  <a:pt x="1293" y="1726"/>
                  <a:pt x="1220" y="1664"/>
                </a:cubicBezTo>
                <a:close/>
                <a:moveTo>
                  <a:pt x="2357" y="1828"/>
                </a:moveTo>
                <a:cubicBezTo>
                  <a:pt x="1936" y="1407"/>
                  <a:pt x="1936" y="1407"/>
                  <a:pt x="1936" y="1407"/>
                </a:cubicBezTo>
                <a:cubicBezTo>
                  <a:pt x="1904" y="1375"/>
                  <a:pt x="1851" y="1375"/>
                  <a:pt x="1818" y="1407"/>
                </a:cubicBezTo>
                <a:cubicBezTo>
                  <a:pt x="1818" y="1407"/>
                  <a:pt x="1818" y="1407"/>
                  <a:pt x="1818" y="1407"/>
                </a:cubicBezTo>
                <a:cubicBezTo>
                  <a:pt x="1726" y="1499"/>
                  <a:pt x="1726" y="1499"/>
                  <a:pt x="1726" y="1499"/>
                </a:cubicBezTo>
                <a:cubicBezTo>
                  <a:pt x="1640" y="1585"/>
                  <a:pt x="1640" y="1585"/>
                  <a:pt x="1640" y="1585"/>
                </a:cubicBezTo>
                <a:cubicBezTo>
                  <a:pt x="1630" y="1596"/>
                  <a:pt x="1618" y="1605"/>
                  <a:pt x="1606" y="1614"/>
                </a:cubicBezTo>
                <a:cubicBezTo>
                  <a:pt x="2146" y="2154"/>
                  <a:pt x="2146" y="2154"/>
                  <a:pt x="2146" y="2154"/>
                </a:cubicBezTo>
                <a:cubicBezTo>
                  <a:pt x="2216" y="2084"/>
                  <a:pt x="2286" y="2015"/>
                  <a:pt x="2356" y="1945"/>
                </a:cubicBezTo>
                <a:cubicBezTo>
                  <a:pt x="2389" y="1912"/>
                  <a:pt x="2389" y="1860"/>
                  <a:pt x="2357" y="1828"/>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a:ea typeface="+mn-ea"/>
              <a:cs typeface="+mn-cs"/>
            </a:endParaRPr>
          </a:p>
        </p:txBody>
      </p:sp>
      <p:sp>
        <p:nvSpPr>
          <p:cNvPr id="13" name="Google Shape;9434;p57"/>
          <p:cNvSpPr/>
          <p:nvPr/>
        </p:nvSpPr>
        <p:spPr>
          <a:xfrm>
            <a:off x="1112704" y="4773129"/>
            <a:ext cx="1283249" cy="944626"/>
          </a:xfrm>
          <a:custGeom>
            <a:avLst/>
            <a:gdLst/>
            <a:ahLst/>
            <a:cxnLst/>
            <a:rect l="l" t="t" r="r" b="b"/>
            <a:pathLst>
              <a:path w="11658" h="8192" extrusionOk="0">
                <a:moveTo>
                  <a:pt x="10429" y="662"/>
                </a:moveTo>
                <a:cubicBezTo>
                  <a:pt x="10114" y="1008"/>
                  <a:pt x="6207" y="4915"/>
                  <a:pt x="6081" y="5072"/>
                </a:cubicBezTo>
                <a:cubicBezTo>
                  <a:pt x="6018" y="5135"/>
                  <a:pt x="5916" y="5167"/>
                  <a:pt x="5813" y="5167"/>
                </a:cubicBezTo>
                <a:cubicBezTo>
                  <a:pt x="5711" y="5167"/>
                  <a:pt x="5608" y="5135"/>
                  <a:pt x="5545" y="5072"/>
                </a:cubicBezTo>
                <a:lnTo>
                  <a:pt x="1135" y="662"/>
                </a:lnTo>
                <a:close/>
                <a:moveTo>
                  <a:pt x="662" y="1134"/>
                </a:moveTo>
                <a:lnTo>
                  <a:pt x="3624" y="4096"/>
                </a:lnTo>
                <a:lnTo>
                  <a:pt x="662" y="7057"/>
                </a:lnTo>
                <a:lnTo>
                  <a:pt x="662" y="1134"/>
                </a:lnTo>
                <a:close/>
                <a:moveTo>
                  <a:pt x="10996" y="1134"/>
                </a:moveTo>
                <a:lnTo>
                  <a:pt x="10996" y="7057"/>
                </a:lnTo>
                <a:lnTo>
                  <a:pt x="8034" y="4096"/>
                </a:lnTo>
                <a:lnTo>
                  <a:pt x="10996" y="1134"/>
                </a:lnTo>
                <a:close/>
                <a:moveTo>
                  <a:pt x="7562" y="4568"/>
                </a:moveTo>
                <a:lnTo>
                  <a:pt x="10492" y="7530"/>
                </a:lnTo>
                <a:lnTo>
                  <a:pt x="1198" y="7530"/>
                </a:lnTo>
                <a:lnTo>
                  <a:pt x="4096" y="4568"/>
                </a:lnTo>
                <a:lnTo>
                  <a:pt x="5073" y="5545"/>
                </a:lnTo>
                <a:cubicBezTo>
                  <a:pt x="5278" y="5750"/>
                  <a:pt x="5553" y="5852"/>
                  <a:pt x="5829" y="5852"/>
                </a:cubicBezTo>
                <a:cubicBezTo>
                  <a:pt x="6105" y="5852"/>
                  <a:pt x="6380" y="5750"/>
                  <a:pt x="6585" y="5545"/>
                </a:cubicBezTo>
                <a:lnTo>
                  <a:pt x="7562" y="4568"/>
                </a:lnTo>
                <a:close/>
                <a:moveTo>
                  <a:pt x="1009" y="0"/>
                </a:moveTo>
                <a:cubicBezTo>
                  <a:pt x="473" y="0"/>
                  <a:pt x="1" y="473"/>
                  <a:pt x="1" y="1008"/>
                </a:cubicBezTo>
                <a:lnTo>
                  <a:pt x="1" y="7152"/>
                </a:lnTo>
                <a:cubicBezTo>
                  <a:pt x="1" y="7719"/>
                  <a:pt x="473" y="8191"/>
                  <a:pt x="1009" y="8191"/>
                </a:cubicBezTo>
                <a:lnTo>
                  <a:pt x="10618" y="8191"/>
                </a:lnTo>
                <a:cubicBezTo>
                  <a:pt x="11185" y="8191"/>
                  <a:pt x="11657" y="7719"/>
                  <a:pt x="11657" y="7152"/>
                </a:cubicBezTo>
                <a:lnTo>
                  <a:pt x="11657" y="1008"/>
                </a:lnTo>
                <a:cubicBezTo>
                  <a:pt x="11657" y="441"/>
                  <a:pt x="11185" y="0"/>
                  <a:pt x="10618" y="0"/>
                </a:cubicBezTo>
                <a:close/>
              </a:path>
            </a:pathLst>
          </a:custGeom>
          <a:solidFill>
            <a:srgbClr val="FCB4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TextBox 6">
            <a:extLst>
              <a:ext uri="{FF2B5EF4-FFF2-40B4-BE49-F238E27FC236}">
                <a16:creationId xmlns="" xmlns:a16="http://schemas.microsoft.com/office/drawing/2014/main" id="{2DA7D1F2-A3EE-4AB3-A986-86F5979DC9D9}"/>
              </a:ext>
            </a:extLst>
          </p:cNvPr>
          <p:cNvSpPr txBox="1"/>
          <p:nvPr/>
        </p:nvSpPr>
        <p:spPr>
          <a:xfrm>
            <a:off x="2512847" y="4826854"/>
            <a:ext cx="4829494" cy="584775"/>
          </a:xfrm>
          <a:prstGeom prst="rect">
            <a:avLst/>
          </a:prstGeom>
          <a:noFill/>
        </p:spPr>
        <p:txBody>
          <a:bodyPr wrap="square" rtlCol="0">
            <a:spAutoFit/>
          </a:bodyPr>
          <a:lstStyle/>
          <a:p>
            <a:pPr lvl="0">
              <a:defRPr/>
            </a:pPr>
            <a:r>
              <a:rPr lang="tr-TR" sz="3200" dirty="0">
                <a:solidFill>
                  <a:srgbClr val="FFFFFF"/>
                </a:solidFill>
                <a:latin typeface="Times New Roman" pitchFamily="18" charset="0"/>
                <a:ea typeface="Noto Sans" panose="020B0502040504020204" pitchFamily="34"/>
                <a:cs typeface="Times New Roman" pitchFamily="18" charset="0"/>
              </a:rPr>
              <a:t> info@gointcareer.com.tr</a:t>
            </a:r>
            <a:endParaRPr kumimoji="0" lang="en-US" sz="3200" b="0" i="0" u="none" strike="noStrike" kern="1200" cap="none" spc="0" normalizeH="0" baseline="0" noProof="0" dirty="0">
              <a:ln>
                <a:noFill/>
              </a:ln>
              <a:solidFill>
                <a:srgbClr val="FFFFFF"/>
              </a:solidFill>
              <a:effectLst/>
              <a:uLnTx/>
              <a:uFillTx/>
              <a:latin typeface="Times New Roman" pitchFamily="18" charset="0"/>
              <a:ea typeface="Noto Sans" panose="020B0502040504020204" pitchFamily="34"/>
              <a:cs typeface="Times New Roman" pitchFamily="18" charset="0"/>
            </a:endParaRPr>
          </a:p>
        </p:txBody>
      </p:sp>
      <p:pic>
        <p:nvPicPr>
          <p:cNvPr id="1026"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
        <p:nvSpPr>
          <p:cNvPr id="11" name="Freeform 6">
            <a:extLst>
              <a:ext uri="{FF2B5EF4-FFF2-40B4-BE49-F238E27FC236}">
                <a16:creationId xmlns="" xmlns:a16="http://schemas.microsoft.com/office/drawing/2014/main" id="{84FB47E7-8375-47A9-BE44-D705234A790C}"/>
              </a:ext>
            </a:extLst>
          </p:cNvPr>
          <p:cNvSpPr>
            <a:spLocks noEditPoints="1"/>
          </p:cNvSpPr>
          <p:nvPr/>
        </p:nvSpPr>
        <p:spPr bwMode="auto">
          <a:xfrm>
            <a:off x="542206" y="1050925"/>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a:ea typeface="+mn-ea"/>
              <a:cs typeface="+mn-cs"/>
            </a:endParaRPr>
          </a:p>
        </p:txBody>
      </p:sp>
    </p:spTree>
    <p:extLst>
      <p:ext uri="{BB962C8B-B14F-4D97-AF65-F5344CB8AC3E}">
        <p14:creationId xmlns:p14="http://schemas.microsoft.com/office/powerpoint/2010/main" val="2372109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1F33CCC8-CAB6-47CD-9F3C-F22AC90E7862}"/>
              </a:ext>
            </a:extLst>
          </p:cNvPr>
          <p:cNvSpPr txBox="1"/>
          <p:nvPr/>
        </p:nvSpPr>
        <p:spPr>
          <a:xfrm>
            <a:off x="897048" y="598199"/>
            <a:ext cx="3527110" cy="2400657"/>
          </a:xfrm>
          <a:prstGeom prst="rect">
            <a:avLst/>
          </a:prstGeom>
          <a:noFill/>
        </p:spPr>
        <p:txBody>
          <a:bodyPr wrap="square" rtlCol="0">
            <a:spAutoFit/>
          </a:bodyPr>
          <a:lstStyle/>
          <a:p>
            <a:pPr algn="ctr">
              <a:defRPr/>
            </a:pPr>
            <a:r>
              <a:rPr lang="en-US" sz="15000" dirty="0">
                <a:solidFill>
                  <a:srgbClr val="FFC000"/>
                </a:solidFill>
                <a:latin typeface="Adobe Caslon Pro Bold" panose="0205070206050A020403" pitchFamily="18" charset="0"/>
                <a:ea typeface="Tahoma" panose="020B0604030504040204" pitchFamily="34" charset="0"/>
                <a:cs typeface="Arial" panose="020B0604020202020204" pitchFamily="34" charset="0"/>
              </a:rPr>
              <a:t>“</a:t>
            </a:r>
            <a:endParaRPr lang="en-GB" sz="8000" dirty="0">
              <a:solidFill>
                <a:srgbClr val="FFC000"/>
              </a:solidFill>
              <a:latin typeface="Adobe Caslon Pro Bold" panose="0205070206050A020403" pitchFamily="18" charset="0"/>
              <a:ea typeface="Tahoma" panose="020B0604030504040204" pitchFamily="34" charset="0"/>
              <a:cs typeface="Arial" panose="020B0604020202020204" pitchFamily="34" charset="0"/>
            </a:endParaRPr>
          </a:p>
        </p:txBody>
      </p:sp>
      <p:sp>
        <p:nvSpPr>
          <p:cNvPr id="7" name="TextBox 6">
            <a:extLst>
              <a:ext uri="{FF2B5EF4-FFF2-40B4-BE49-F238E27FC236}">
                <a16:creationId xmlns="" xmlns:a16="http://schemas.microsoft.com/office/drawing/2014/main" id="{CBD44F28-F163-475A-A71D-B375939D24D3}"/>
              </a:ext>
            </a:extLst>
          </p:cNvPr>
          <p:cNvSpPr txBox="1"/>
          <p:nvPr/>
        </p:nvSpPr>
        <p:spPr>
          <a:xfrm>
            <a:off x="8319750" y="2807921"/>
            <a:ext cx="3527110" cy="2400657"/>
          </a:xfrm>
          <a:prstGeom prst="rect">
            <a:avLst/>
          </a:prstGeom>
          <a:noFill/>
        </p:spPr>
        <p:txBody>
          <a:bodyPr wrap="square" rtlCol="0">
            <a:spAutoFit/>
          </a:bodyPr>
          <a:lstStyle/>
          <a:p>
            <a:pPr algn="ctr">
              <a:defRPr/>
            </a:pPr>
            <a:r>
              <a:rPr lang="en-US" sz="15000" dirty="0">
                <a:solidFill>
                  <a:srgbClr val="FFC000"/>
                </a:solidFill>
                <a:latin typeface="Adobe Caslon Pro Bold" panose="0205070206050A020403" pitchFamily="18" charset="0"/>
                <a:ea typeface="Tahoma" panose="020B0604030504040204" pitchFamily="34" charset="0"/>
                <a:cs typeface="Arial" panose="020B0604020202020204" pitchFamily="34" charset="0"/>
              </a:rPr>
              <a:t>”</a:t>
            </a:r>
            <a:endParaRPr lang="en-GB" sz="8000" dirty="0">
              <a:solidFill>
                <a:srgbClr val="FFC000"/>
              </a:solidFill>
              <a:latin typeface="Adobe Caslon Pro Bold" panose="0205070206050A020403" pitchFamily="18" charset="0"/>
              <a:ea typeface="Tahoma" panose="020B0604030504040204" pitchFamily="34" charset="0"/>
              <a:cs typeface="Arial" panose="020B0604020202020204" pitchFamily="34" charset="0"/>
            </a:endParaRPr>
          </a:p>
        </p:txBody>
      </p:sp>
      <p:sp>
        <p:nvSpPr>
          <p:cNvPr id="16" name="Freeform 6">
            <a:extLst>
              <a:ext uri="{FF2B5EF4-FFF2-40B4-BE49-F238E27FC236}">
                <a16:creationId xmlns="" xmlns:a16="http://schemas.microsoft.com/office/drawing/2014/main" id="{84FB47E7-8375-47A9-BE44-D705234A790C}"/>
              </a:ext>
            </a:extLst>
          </p:cNvPr>
          <p:cNvSpPr>
            <a:spLocks noEditPoints="1"/>
          </p:cNvSpPr>
          <p:nvPr/>
        </p:nvSpPr>
        <p:spPr bwMode="auto">
          <a:xfrm>
            <a:off x="1879687" y="598199"/>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14" name="Freeform 20">
            <a:extLst>
              <a:ext uri="{FF2B5EF4-FFF2-40B4-BE49-F238E27FC236}">
                <a16:creationId xmlns="" xmlns:a16="http://schemas.microsoft.com/office/drawing/2014/main" id="{2501C52B-8B06-4852-BB7E-40814786E6AB}"/>
              </a:ext>
            </a:extLst>
          </p:cNvPr>
          <p:cNvSpPr>
            <a:spLocks/>
          </p:cNvSpPr>
          <p:nvPr/>
        </p:nvSpPr>
        <p:spPr bwMode="auto">
          <a:xfrm>
            <a:off x="-108772" y="4946573"/>
            <a:ext cx="2609601" cy="1974522"/>
          </a:xfrm>
          <a:custGeom>
            <a:avLst/>
            <a:gdLst>
              <a:gd name="T0" fmla="*/ 0 w 4670"/>
              <a:gd name="T1" fmla="*/ 2972 h 2972"/>
              <a:gd name="T2" fmla="*/ 288 w 4670"/>
              <a:gd name="T3" fmla="*/ 2728 h 2972"/>
              <a:gd name="T4" fmla="*/ 768 w 4670"/>
              <a:gd name="T5" fmla="*/ 2812 h 2972"/>
              <a:gd name="T6" fmla="*/ 996 w 4670"/>
              <a:gd name="T7" fmla="*/ 2392 h 2972"/>
              <a:gd name="T8" fmla="*/ 1636 w 4670"/>
              <a:gd name="T9" fmla="*/ 1932 h 2972"/>
              <a:gd name="T10" fmla="*/ 2124 w 4670"/>
              <a:gd name="T11" fmla="*/ 2084 h 2972"/>
              <a:gd name="T12" fmla="*/ 2068 w 4670"/>
              <a:gd name="T13" fmla="*/ 2464 h 2972"/>
              <a:gd name="T14" fmla="*/ 1580 w 4670"/>
              <a:gd name="T15" fmla="*/ 2360 h 2972"/>
              <a:gd name="T16" fmla="*/ 1716 w 4670"/>
              <a:gd name="T17" fmla="*/ 1780 h 2972"/>
              <a:gd name="T18" fmla="*/ 2720 w 4670"/>
              <a:gd name="T19" fmla="*/ 1304 h 2972"/>
              <a:gd name="T20" fmla="*/ 3420 w 4670"/>
              <a:gd name="T21" fmla="*/ 1776 h 2972"/>
              <a:gd name="T22" fmla="*/ 2872 w 4670"/>
              <a:gd name="T23" fmla="*/ 2284 h 2972"/>
              <a:gd name="T24" fmla="*/ 2488 w 4670"/>
              <a:gd name="T25" fmla="*/ 1608 h 2972"/>
              <a:gd name="T26" fmla="*/ 4132 w 4670"/>
              <a:gd name="T27" fmla="*/ 664 h 2972"/>
              <a:gd name="T28" fmla="*/ 4640 w 4670"/>
              <a:gd name="T29" fmla="*/ 1332 h 2972"/>
              <a:gd name="T30" fmla="*/ 4176 w 4670"/>
              <a:gd name="T31" fmla="*/ 1828 h 2972"/>
              <a:gd name="T32" fmla="*/ 3536 w 4670"/>
              <a:gd name="T33" fmla="*/ 1312 h 2972"/>
              <a:gd name="T34" fmla="*/ 4028 w 4670"/>
              <a:gd name="T35" fmla="*/ 352 h 2972"/>
              <a:gd name="T36" fmla="*/ 4256 w 4670"/>
              <a:gd name="T37" fmla="*/ 200 h 2972"/>
              <a:gd name="T38" fmla="*/ 4608 w 4670"/>
              <a:gd name="T39" fmla="*/ 0 h 2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70" h="2972">
                <a:moveTo>
                  <a:pt x="0" y="2972"/>
                </a:moveTo>
                <a:cubicBezTo>
                  <a:pt x="54" y="2881"/>
                  <a:pt x="147" y="2757"/>
                  <a:pt x="288" y="2728"/>
                </a:cubicBezTo>
                <a:cubicBezTo>
                  <a:pt x="485" y="2687"/>
                  <a:pt x="616" y="2862"/>
                  <a:pt x="768" y="2812"/>
                </a:cubicBezTo>
                <a:cubicBezTo>
                  <a:pt x="895" y="2770"/>
                  <a:pt x="860" y="2617"/>
                  <a:pt x="996" y="2392"/>
                </a:cubicBezTo>
                <a:cubicBezTo>
                  <a:pt x="1016" y="2358"/>
                  <a:pt x="1251" y="1983"/>
                  <a:pt x="1636" y="1932"/>
                </a:cubicBezTo>
                <a:cubicBezTo>
                  <a:pt x="1675" y="1927"/>
                  <a:pt x="2010" y="1882"/>
                  <a:pt x="2124" y="2084"/>
                </a:cubicBezTo>
                <a:cubicBezTo>
                  <a:pt x="2189" y="2198"/>
                  <a:pt x="2173" y="2375"/>
                  <a:pt x="2068" y="2464"/>
                </a:cubicBezTo>
                <a:cubicBezTo>
                  <a:pt x="1929" y="2582"/>
                  <a:pt x="1683" y="2505"/>
                  <a:pt x="1580" y="2360"/>
                </a:cubicBezTo>
                <a:cubicBezTo>
                  <a:pt x="1445" y="2169"/>
                  <a:pt x="1655" y="1869"/>
                  <a:pt x="1716" y="1780"/>
                </a:cubicBezTo>
                <a:cubicBezTo>
                  <a:pt x="1909" y="1498"/>
                  <a:pt x="2292" y="1251"/>
                  <a:pt x="2720" y="1304"/>
                </a:cubicBezTo>
                <a:cubicBezTo>
                  <a:pt x="2972" y="1335"/>
                  <a:pt x="3415" y="1492"/>
                  <a:pt x="3420" y="1776"/>
                </a:cubicBezTo>
                <a:cubicBezTo>
                  <a:pt x="3424" y="2018"/>
                  <a:pt x="3167" y="2328"/>
                  <a:pt x="2872" y="2284"/>
                </a:cubicBezTo>
                <a:cubicBezTo>
                  <a:pt x="2609" y="2245"/>
                  <a:pt x="2458" y="1862"/>
                  <a:pt x="2488" y="1608"/>
                </a:cubicBezTo>
                <a:cubicBezTo>
                  <a:pt x="2559" y="997"/>
                  <a:pt x="3504" y="409"/>
                  <a:pt x="4132" y="664"/>
                </a:cubicBezTo>
                <a:cubicBezTo>
                  <a:pt x="4360" y="757"/>
                  <a:pt x="4670" y="1012"/>
                  <a:pt x="4640" y="1332"/>
                </a:cubicBezTo>
                <a:cubicBezTo>
                  <a:pt x="4619" y="1556"/>
                  <a:pt x="4433" y="1793"/>
                  <a:pt x="4176" y="1828"/>
                </a:cubicBezTo>
                <a:cubicBezTo>
                  <a:pt x="3860" y="1871"/>
                  <a:pt x="3606" y="1562"/>
                  <a:pt x="3536" y="1312"/>
                </a:cubicBezTo>
                <a:cubicBezTo>
                  <a:pt x="3408" y="852"/>
                  <a:pt x="3943" y="421"/>
                  <a:pt x="4028" y="352"/>
                </a:cubicBezTo>
                <a:cubicBezTo>
                  <a:pt x="4057" y="328"/>
                  <a:pt x="4147" y="268"/>
                  <a:pt x="4256" y="200"/>
                </a:cubicBezTo>
                <a:cubicBezTo>
                  <a:pt x="4402" y="109"/>
                  <a:pt x="4526" y="42"/>
                  <a:pt x="4608" y="0"/>
                </a:cubicBezTo>
              </a:path>
            </a:pathLst>
          </a:custGeom>
          <a:ln>
            <a:headEnd/>
            <a:tailEnd/>
          </a:ln>
          <a:ex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n-US">
              <a:solidFill>
                <a:srgbClr val="00FFCC"/>
              </a:solidFill>
            </a:endParaRPr>
          </a:p>
        </p:txBody>
      </p:sp>
      <p:pic>
        <p:nvPicPr>
          <p:cNvPr id="3" name="Resim 2"/>
          <p:cNvPicPr>
            <a:picLocks noChangeAspect="1"/>
          </p:cNvPicPr>
          <p:nvPr/>
        </p:nvPicPr>
        <p:blipFill>
          <a:blip r:embed="rId2"/>
          <a:stretch>
            <a:fillRect/>
          </a:stretch>
        </p:blipFill>
        <p:spPr>
          <a:xfrm>
            <a:off x="1750749" y="3692670"/>
            <a:ext cx="2063070" cy="1515908"/>
          </a:xfrm>
          <a:prstGeom prst="rect">
            <a:avLst/>
          </a:prstGeom>
        </p:spPr>
      </p:pic>
      <p:sp>
        <p:nvSpPr>
          <p:cNvPr id="4" name="TextBox 3">
            <a:extLst>
              <a:ext uri="{FF2B5EF4-FFF2-40B4-BE49-F238E27FC236}">
                <a16:creationId xmlns="" xmlns:a16="http://schemas.microsoft.com/office/drawing/2014/main" id="{4BDF9411-EA7D-4D4E-A03E-C99257532632}"/>
              </a:ext>
            </a:extLst>
          </p:cNvPr>
          <p:cNvSpPr txBox="1"/>
          <p:nvPr/>
        </p:nvSpPr>
        <p:spPr>
          <a:xfrm>
            <a:off x="1596369" y="1513579"/>
            <a:ext cx="9369110" cy="1938992"/>
          </a:xfrm>
          <a:prstGeom prst="rect">
            <a:avLst/>
          </a:prstGeom>
          <a:noFill/>
        </p:spPr>
        <p:txBody>
          <a:bodyPr wrap="square" rtlCol="0">
            <a:spAutoFit/>
          </a:bodyPr>
          <a:lstStyle/>
          <a:p>
            <a:pPr algn="ctr">
              <a:defRPr/>
            </a:pPr>
            <a:r>
              <a:rPr lang="en-GB" sz="6000" b="1" dirty="0">
                <a:solidFill>
                  <a:srgbClr val="FFFFFF"/>
                </a:solidFill>
                <a:latin typeface="Times New Roman" pitchFamily="18" charset="0"/>
                <a:ea typeface="Noto Sans" panose="020B0502040504020204" pitchFamily="34"/>
                <a:cs typeface="Times New Roman" pitchFamily="18" charset="0"/>
              </a:rPr>
              <a:t>Go </a:t>
            </a:r>
            <a:r>
              <a:rPr lang="tr-TR" sz="6000" b="1" dirty="0">
                <a:solidFill>
                  <a:srgbClr val="FFFFFF"/>
                </a:solidFill>
                <a:latin typeface="Times New Roman" pitchFamily="18" charset="0"/>
                <a:ea typeface="Noto Sans" panose="020B0502040504020204" pitchFamily="34"/>
                <a:cs typeface="Times New Roman" pitchFamily="18" charset="0"/>
              </a:rPr>
              <a:t>I</a:t>
            </a:r>
            <a:r>
              <a:rPr lang="en-GB" sz="6000" b="1" dirty="0" err="1" smtClean="0">
                <a:solidFill>
                  <a:srgbClr val="FFFFFF"/>
                </a:solidFill>
                <a:latin typeface="Times New Roman" pitchFamily="18" charset="0"/>
                <a:ea typeface="Noto Sans" panose="020B0502040504020204" pitchFamily="34"/>
                <a:cs typeface="Times New Roman" pitchFamily="18" charset="0"/>
              </a:rPr>
              <a:t>ntelligent</a:t>
            </a:r>
            <a:r>
              <a:rPr lang="en-GB" sz="6000" b="1" dirty="0">
                <a:solidFill>
                  <a:srgbClr val="FFFFFF"/>
                </a:solidFill>
                <a:latin typeface="Times New Roman" pitchFamily="18" charset="0"/>
                <a:ea typeface="Noto Sans" panose="020B0502040504020204" pitchFamily="34"/>
                <a:cs typeface="Times New Roman" pitchFamily="18" charset="0"/>
              </a:rPr>
              <a:t>, </a:t>
            </a:r>
            <a:endParaRPr lang="tr-TR" sz="6000" b="1" dirty="0" smtClean="0">
              <a:solidFill>
                <a:srgbClr val="FFFFFF"/>
              </a:solidFill>
              <a:latin typeface="Times New Roman" pitchFamily="18" charset="0"/>
              <a:ea typeface="Noto Sans" panose="020B0502040504020204" pitchFamily="34"/>
              <a:cs typeface="Times New Roman" pitchFamily="18" charset="0"/>
            </a:endParaRPr>
          </a:p>
          <a:p>
            <a:pPr algn="ctr">
              <a:defRPr/>
            </a:pPr>
            <a:r>
              <a:rPr lang="en-GB" sz="6000" b="1" dirty="0" smtClean="0">
                <a:solidFill>
                  <a:srgbClr val="FFFFFF"/>
                </a:solidFill>
                <a:latin typeface="Times New Roman" pitchFamily="18" charset="0"/>
                <a:ea typeface="Noto Sans" panose="020B0502040504020204" pitchFamily="34"/>
                <a:cs typeface="Times New Roman" pitchFamily="18" charset="0"/>
              </a:rPr>
              <a:t>Go </a:t>
            </a:r>
            <a:r>
              <a:rPr lang="tr-TR" sz="6000" b="1" dirty="0">
                <a:solidFill>
                  <a:srgbClr val="FFFFFF"/>
                </a:solidFill>
                <a:latin typeface="Times New Roman" pitchFamily="18" charset="0"/>
                <a:ea typeface="Noto Sans" panose="020B0502040504020204" pitchFamily="34"/>
                <a:cs typeface="Times New Roman" pitchFamily="18" charset="0"/>
              </a:rPr>
              <a:t>I</a:t>
            </a:r>
            <a:r>
              <a:rPr lang="en-GB" sz="6000" b="1" dirty="0" err="1" smtClean="0">
                <a:solidFill>
                  <a:srgbClr val="FFFFFF"/>
                </a:solidFill>
                <a:latin typeface="Times New Roman" pitchFamily="18" charset="0"/>
                <a:ea typeface="Noto Sans" panose="020B0502040504020204" pitchFamily="34"/>
                <a:cs typeface="Times New Roman" pitchFamily="18" charset="0"/>
              </a:rPr>
              <a:t>nternational</a:t>
            </a:r>
            <a:r>
              <a:rPr lang="en-GB" sz="6000" b="1" dirty="0">
                <a:solidFill>
                  <a:srgbClr val="FFFFFF"/>
                </a:solidFill>
                <a:latin typeface="Times New Roman" pitchFamily="18" charset="0"/>
                <a:ea typeface="Noto Sans" panose="020B0502040504020204" pitchFamily="34"/>
                <a:cs typeface="Times New Roman" pitchFamily="18" charset="0"/>
              </a:rPr>
              <a:t>...</a:t>
            </a:r>
          </a:p>
        </p:txBody>
      </p:sp>
      <p:pic>
        <p:nvPicPr>
          <p:cNvPr id="8" name="Picture 2" descr="C:\Users\user\Desktop\gointcare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 name="Freeform 6">
            <a:extLst>
              <a:ext uri="{FF2B5EF4-FFF2-40B4-BE49-F238E27FC236}">
                <a16:creationId xmlns="" xmlns:a16="http://schemas.microsoft.com/office/drawing/2014/main" id="{84FB47E7-8375-47A9-BE44-D705234A790C}"/>
              </a:ext>
            </a:extLst>
          </p:cNvPr>
          <p:cNvSpPr>
            <a:spLocks noEditPoints="1"/>
          </p:cNvSpPr>
          <p:nvPr/>
        </p:nvSpPr>
        <p:spPr bwMode="auto">
          <a:xfrm>
            <a:off x="1226167" y="1050925"/>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5" name="TextBox 4">
            <a:extLst>
              <a:ext uri="{FF2B5EF4-FFF2-40B4-BE49-F238E27FC236}">
                <a16:creationId xmlns="" xmlns:a16="http://schemas.microsoft.com/office/drawing/2014/main" id="{6699AC3C-FE44-4341-B799-F20DE8937C2B}"/>
              </a:ext>
            </a:extLst>
          </p:cNvPr>
          <p:cNvSpPr txBox="1"/>
          <p:nvPr/>
        </p:nvSpPr>
        <p:spPr>
          <a:xfrm>
            <a:off x="1202749" y="235148"/>
            <a:ext cx="9673702" cy="861774"/>
          </a:xfrm>
          <a:prstGeom prst="rect">
            <a:avLst/>
          </a:prstGeom>
          <a:noFill/>
        </p:spPr>
        <p:txBody>
          <a:bodyPr wrap="square" rtlCol="0">
            <a:spAutoFit/>
          </a:bodyPr>
          <a:lstStyle/>
          <a:p>
            <a:pPr algn="ctr">
              <a:defRPr/>
            </a:pPr>
            <a:r>
              <a:rPr lang="en-US" sz="5000" dirty="0">
                <a:solidFill>
                  <a:srgbClr val="FFFFFF"/>
                </a:solidFill>
                <a:latin typeface="Times New Roman" pitchFamily="18" charset="0"/>
                <a:ea typeface="Noto Sans" panose="020B0502040504020204" pitchFamily="34"/>
                <a:cs typeface="Times New Roman" pitchFamily="18" charset="0"/>
              </a:rPr>
              <a:t>Who is Goint Career Company?</a:t>
            </a:r>
          </a:p>
        </p:txBody>
      </p:sp>
      <p:grpSp>
        <p:nvGrpSpPr>
          <p:cNvPr id="11" name="Group 10">
            <a:extLst>
              <a:ext uri="{FF2B5EF4-FFF2-40B4-BE49-F238E27FC236}">
                <a16:creationId xmlns="" xmlns:a16="http://schemas.microsoft.com/office/drawing/2014/main" id="{681242FE-0B8B-456E-9526-E558F73AB0B6}"/>
              </a:ext>
            </a:extLst>
          </p:cNvPr>
          <p:cNvGrpSpPr/>
          <p:nvPr/>
        </p:nvGrpSpPr>
        <p:grpSpPr>
          <a:xfrm>
            <a:off x="551683" y="1720100"/>
            <a:ext cx="3933281" cy="3950497"/>
            <a:chOff x="1060021" y="1473417"/>
            <a:chExt cx="4479725" cy="4499333"/>
          </a:xfrm>
        </p:grpSpPr>
        <p:sp>
          <p:nvSpPr>
            <p:cNvPr id="7" name="Freeform 5">
              <a:extLst>
                <a:ext uri="{FF2B5EF4-FFF2-40B4-BE49-F238E27FC236}">
                  <a16:creationId xmlns="" xmlns:a16="http://schemas.microsoft.com/office/drawing/2014/main" id="{DDB4A8BF-2E00-4E43-B829-6A1D26133734}"/>
                </a:ext>
              </a:extLst>
            </p:cNvPr>
            <p:cNvSpPr>
              <a:spLocks/>
            </p:cNvSpPr>
            <p:nvPr/>
          </p:nvSpPr>
          <p:spPr bwMode="auto">
            <a:xfrm>
              <a:off x="1880026" y="2059900"/>
              <a:ext cx="1474227" cy="461699"/>
            </a:xfrm>
            <a:custGeom>
              <a:avLst/>
              <a:gdLst>
                <a:gd name="T0" fmla="*/ 206 w 426"/>
                <a:gd name="T1" fmla="*/ 0 h 132"/>
                <a:gd name="T2" fmla="*/ 403 w 426"/>
                <a:gd name="T3" fmla="*/ 73 h 132"/>
                <a:gd name="T4" fmla="*/ 413 w 426"/>
                <a:gd name="T5" fmla="*/ 83 h 132"/>
                <a:gd name="T6" fmla="*/ 414 w 426"/>
                <a:gd name="T7" fmla="*/ 120 h 132"/>
                <a:gd name="T8" fmla="*/ 376 w 426"/>
                <a:gd name="T9" fmla="*/ 121 h 132"/>
                <a:gd name="T10" fmla="*/ 307 w 426"/>
                <a:gd name="T11" fmla="*/ 75 h 132"/>
                <a:gd name="T12" fmla="*/ 60 w 426"/>
                <a:gd name="T13" fmla="*/ 114 h 132"/>
                <a:gd name="T14" fmla="*/ 52 w 426"/>
                <a:gd name="T15" fmla="*/ 121 h 132"/>
                <a:gd name="T16" fmla="*/ 13 w 426"/>
                <a:gd name="T17" fmla="*/ 120 h 132"/>
                <a:gd name="T18" fmla="*/ 15 w 426"/>
                <a:gd name="T19" fmla="*/ 82 h 132"/>
                <a:gd name="T20" fmla="*/ 152 w 426"/>
                <a:gd name="T21" fmla="*/ 8 h 132"/>
                <a:gd name="T22" fmla="*/ 206 w 426"/>
                <a:gd name="T2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6" h="132">
                  <a:moveTo>
                    <a:pt x="206" y="0"/>
                  </a:moveTo>
                  <a:cubicBezTo>
                    <a:pt x="285" y="3"/>
                    <a:pt x="350" y="24"/>
                    <a:pt x="403" y="73"/>
                  </a:cubicBezTo>
                  <a:cubicBezTo>
                    <a:pt x="407" y="76"/>
                    <a:pt x="410" y="79"/>
                    <a:pt x="413" y="83"/>
                  </a:cubicBezTo>
                  <a:cubicBezTo>
                    <a:pt x="424" y="95"/>
                    <a:pt x="426" y="108"/>
                    <a:pt x="414" y="120"/>
                  </a:cubicBezTo>
                  <a:cubicBezTo>
                    <a:pt x="402" y="132"/>
                    <a:pt x="390" y="131"/>
                    <a:pt x="376" y="121"/>
                  </a:cubicBezTo>
                  <a:cubicBezTo>
                    <a:pt x="354" y="105"/>
                    <a:pt x="332" y="86"/>
                    <a:pt x="307" y="75"/>
                  </a:cubicBezTo>
                  <a:cubicBezTo>
                    <a:pt x="217" y="36"/>
                    <a:pt x="134" y="51"/>
                    <a:pt x="60" y="114"/>
                  </a:cubicBezTo>
                  <a:cubicBezTo>
                    <a:pt x="57" y="116"/>
                    <a:pt x="55" y="119"/>
                    <a:pt x="52" y="121"/>
                  </a:cubicBezTo>
                  <a:cubicBezTo>
                    <a:pt x="39" y="132"/>
                    <a:pt x="25" y="132"/>
                    <a:pt x="13" y="120"/>
                  </a:cubicBezTo>
                  <a:cubicBezTo>
                    <a:pt x="0" y="107"/>
                    <a:pt x="3" y="93"/>
                    <a:pt x="15" y="82"/>
                  </a:cubicBezTo>
                  <a:cubicBezTo>
                    <a:pt x="53" y="43"/>
                    <a:pt x="100" y="19"/>
                    <a:pt x="152" y="8"/>
                  </a:cubicBezTo>
                  <a:cubicBezTo>
                    <a:pt x="172" y="4"/>
                    <a:pt x="193" y="2"/>
                    <a:pt x="20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8" name="Freeform 6">
              <a:extLst>
                <a:ext uri="{FF2B5EF4-FFF2-40B4-BE49-F238E27FC236}">
                  <a16:creationId xmlns="" xmlns:a16="http://schemas.microsoft.com/office/drawing/2014/main" id="{A7D5ACC7-0744-4C67-A98A-3C13BCD30D3F}"/>
                </a:ext>
              </a:extLst>
            </p:cNvPr>
            <p:cNvSpPr>
              <a:spLocks noEditPoints="1"/>
            </p:cNvSpPr>
            <p:nvPr/>
          </p:nvSpPr>
          <p:spPr bwMode="auto">
            <a:xfrm>
              <a:off x="1060021" y="1473417"/>
              <a:ext cx="4479725" cy="4499333"/>
            </a:xfrm>
            <a:custGeom>
              <a:avLst/>
              <a:gdLst>
                <a:gd name="T0" fmla="*/ 1257 w 1295"/>
                <a:gd name="T1" fmla="*/ 1098 h 1289"/>
                <a:gd name="T2" fmla="*/ 1123 w 1295"/>
                <a:gd name="T3" fmla="*/ 981 h 1289"/>
                <a:gd name="T4" fmla="*/ 895 w 1295"/>
                <a:gd name="T5" fmla="*/ 781 h 1289"/>
                <a:gd name="T6" fmla="*/ 872 w 1295"/>
                <a:gd name="T7" fmla="*/ 773 h 1289"/>
                <a:gd name="T8" fmla="*/ 816 w 1295"/>
                <a:gd name="T9" fmla="*/ 752 h 1289"/>
                <a:gd name="T10" fmla="*/ 814 w 1295"/>
                <a:gd name="T11" fmla="*/ 722 h 1289"/>
                <a:gd name="T12" fmla="*/ 825 w 1295"/>
                <a:gd name="T13" fmla="*/ 706 h 1289"/>
                <a:gd name="T14" fmla="*/ 903 w 1295"/>
                <a:gd name="T15" fmla="*/ 452 h 1289"/>
                <a:gd name="T16" fmla="*/ 452 w 1295"/>
                <a:gd name="T17" fmla="*/ 0 h 1289"/>
                <a:gd name="T18" fmla="*/ 0 w 1295"/>
                <a:gd name="T19" fmla="*/ 452 h 1289"/>
                <a:gd name="T20" fmla="*/ 452 w 1295"/>
                <a:gd name="T21" fmla="*/ 903 h 1289"/>
                <a:gd name="T22" fmla="*/ 697 w 1295"/>
                <a:gd name="T23" fmla="*/ 831 h 1289"/>
                <a:gd name="T24" fmla="*/ 704 w 1295"/>
                <a:gd name="T25" fmla="*/ 826 h 1289"/>
                <a:gd name="T26" fmla="*/ 705 w 1295"/>
                <a:gd name="T27" fmla="*/ 826 h 1289"/>
                <a:gd name="T28" fmla="*/ 714 w 1295"/>
                <a:gd name="T29" fmla="*/ 819 h 1289"/>
                <a:gd name="T30" fmla="*/ 757 w 1295"/>
                <a:gd name="T31" fmla="*/ 822 h 1289"/>
                <a:gd name="T32" fmla="*/ 774 w 1295"/>
                <a:gd name="T33" fmla="*/ 869 h 1289"/>
                <a:gd name="T34" fmla="*/ 786 w 1295"/>
                <a:gd name="T35" fmla="*/ 900 h 1289"/>
                <a:gd name="T36" fmla="*/ 1109 w 1295"/>
                <a:gd name="T37" fmla="*/ 1268 h 1289"/>
                <a:gd name="T38" fmla="*/ 1159 w 1295"/>
                <a:gd name="T39" fmla="*/ 1284 h 1289"/>
                <a:gd name="T40" fmla="*/ 1278 w 1295"/>
                <a:gd name="T41" fmla="*/ 1181 h 1289"/>
                <a:gd name="T42" fmla="*/ 1257 w 1295"/>
                <a:gd name="T43" fmla="*/ 1098 h 1289"/>
                <a:gd name="T44" fmla="*/ 90 w 1295"/>
                <a:gd name="T45" fmla="*/ 452 h 1289"/>
                <a:gd name="T46" fmla="*/ 452 w 1295"/>
                <a:gd name="T47" fmla="*/ 90 h 1289"/>
                <a:gd name="T48" fmla="*/ 813 w 1295"/>
                <a:gd name="T49" fmla="*/ 452 h 1289"/>
                <a:gd name="T50" fmla="*/ 452 w 1295"/>
                <a:gd name="T51" fmla="*/ 813 h 1289"/>
                <a:gd name="T52" fmla="*/ 90 w 1295"/>
                <a:gd name="T53" fmla="*/ 452 h 1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5" h="1289">
                  <a:moveTo>
                    <a:pt x="1257" y="1098"/>
                  </a:moveTo>
                  <a:cubicBezTo>
                    <a:pt x="1212" y="1059"/>
                    <a:pt x="1168" y="1020"/>
                    <a:pt x="1123" y="981"/>
                  </a:cubicBezTo>
                  <a:cubicBezTo>
                    <a:pt x="1047" y="914"/>
                    <a:pt x="971" y="847"/>
                    <a:pt x="895" y="781"/>
                  </a:cubicBezTo>
                  <a:cubicBezTo>
                    <a:pt x="889" y="776"/>
                    <a:pt x="878" y="770"/>
                    <a:pt x="872" y="773"/>
                  </a:cubicBezTo>
                  <a:cubicBezTo>
                    <a:pt x="846" y="783"/>
                    <a:pt x="832" y="768"/>
                    <a:pt x="816" y="752"/>
                  </a:cubicBezTo>
                  <a:cubicBezTo>
                    <a:pt x="805" y="741"/>
                    <a:pt x="805" y="734"/>
                    <a:pt x="814" y="722"/>
                  </a:cubicBezTo>
                  <a:cubicBezTo>
                    <a:pt x="817" y="717"/>
                    <a:pt x="821" y="712"/>
                    <a:pt x="825" y="706"/>
                  </a:cubicBezTo>
                  <a:cubicBezTo>
                    <a:pt x="874" y="634"/>
                    <a:pt x="903" y="546"/>
                    <a:pt x="903" y="452"/>
                  </a:cubicBezTo>
                  <a:cubicBezTo>
                    <a:pt x="903" y="202"/>
                    <a:pt x="701" y="0"/>
                    <a:pt x="452" y="0"/>
                  </a:cubicBezTo>
                  <a:cubicBezTo>
                    <a:pt x="202" y="0"/>
                    <a:pt x="0" y="202"/>
                    <a:pt x="0" y="452"/>
                  </a:cubicBezTo>
                  <a:cubicBezTo>
                    <a:pt x="0" y="701"/>
                    <a:pt x="202" y="903"/>
                    <a:pt x="452" y="903"/>
                  </a:cubicBezTo>
                  <a:cubicBezTo>
                    <a:pt x="542" y="903"/>
                    <a:pt x="626" y="877"/>
                    <a:pt x="697" y="831"/>
                  </a:cubicBezTo>
                  <a:cubicBezTo>
                    <a:pt x="699" y="829"/>
                    <a:pt x="702" y="828"/>
                    <a:pt x="704" y="826"/>
                  </a:cubicBezTo>
                  <a:cubicBezTo>
                    <a:pt x="704" y="826"/>
                    <a:pt x="704" y="826"/>
                    <a:pt x="705" y="826"/>
                  </a:cubicBezTo>
                  <a:cubicBezTo>
                    <a:pt x="708" y="824"/>
                    <a:pt x="711" y="822"/>
                    <a:pt x="714" y="819"/>
                  </a:cubicBezTo>
                  <a:cubicBezTo>
                    <a:pt x="732" y="807"/>
                    <a:pt x="742" y="805"/>
                    <a:pt x="757" y="822"/>
                  </a:cubicBezTo>
                  <a:cubicBezTo>
                    <a:pt x="769" y="836"/>
                    <a:pt x="781" y="847"/>
                    <a:pt x="774" y="869"/>
                  </a:cubicBezTo>
                  <a:cubicBezTo>
                    <a:pt x="771" y="877"/>
                    <a:pt x="779" y="892"/>
                    <a:pt x="786" y="900"/>
                  </a:cubicBezTo>
                  <a:cubicBezTo>
                    <a:pt x="893" y="1023"/>
                    <a:pt x="1001" y="1146"/>
                    <a:pt x="1109" y="1268"/>
                  </a:cubicBezTo>
                  <a:cubicBezTo>
                    <a:pt x="1122" y="1284"/>
                    <a:pt x="1139" y="1289"/>
                    <a:pt x="1159" y="1284"/>
                  </a:cubicBezTo>
                  <a:cubicBezTo>
                    <a:pt x="1216" y="1270"/>
                    <a:pt x="1256" y="1234"/>
                    <a:pt x="1278" y="1181"/>
                  </a:cubicBezTo>
                  <a:cubicBezTo>
                    <a:pt x="1295" y="1141"/>
                    <a:pt x="1290" y="1127"/>
                    <a:pt x="1257" y="1098"/>
                  </a:cubicBezTo>
                  <a:close/>
                  <a:moveTo>
                    <a:pt x="90" y="452"/>
                  </a:moveTo>
                  <a:cubicBezTo>
                    <a:pt x="90" y="252"/>
                    <a:pt x="252" y="90"/>
                    <a:pt x="452" y="90"/>
                  </a:cubicBezTo>
                  <a:cubicBezTo>
                    <a:pt x="651" y="90"/>
                    <a:pt x="813" y="252"/>
                    <a:pt x="813" y="452"/>
                  </a:cubicBezTo>
                  <a:cubicBezTo>
                    <a:pt x="813" y="651"/>
                    <a:pt x="651" y="813"/>
                    <a:pt x="452" y="813"/>
                  </a:cubicBezTo>
                  <a:cubicBezTo>
                    <a:pt x="252" y="813"/>
                    <a:pt x="90" y="651"/>
                    <a:pt x="90" y="452"/>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sp>
        <p:nvSpPr>
          <p:cNvPr id="23" name="TextBox 22">
            <a:extLst>
              <a:ext uri="{FF2B5EF4-FFF2-40B4-BE49-F238E27FC236}">
                <a16:creationId xmlns="" xmlns:a16="http://schemas.microsoft.com/office/drawing/2014/main" id="{96990E7C-82EE-4D61-B57B-96A0F9BB79A2}"/>
              </a:ext>
            </a:extLst>
          </p:cNvPr>
          <p:cNvSpPr txBox="1"/>
          <p:nvPr/>
        </p:nvSpPr>
        <p:spPr>
          <a:xfrm>
            <a:off x="5281768" y="1345126"/>
            <a:ext cx="1177107" cy="1092607"/>
          </a:xfrm>
          <a:prstGeom prst="rect">
            <a:avLst/>
          </a:prstGeom>
          <a:noFill/>
        </p:spPr>
        <p:txBody>
          <a:bodyPr wrap="square" rtlCol="0">
            <a:spAutoFit/>
          </a:bodyPr>
          <a:lstStyle/>
          <a:p>
            <a:pPr algn="ctr">
              <a:defRPr/>
            </a:pPr>
            <a:r>
              <a:rPr lang="ru-RU" sz="6500" b="1" dirty="0" smtClean="0">
                <a:solidFill>
                  <a:srgbClr val="C2C923"/>
                </a:solidFill>
                <a:latin typeface="Open Sans" panose="020B0606030504020204" pitchFamily="34" charset="0"/>
              </a:rPr>
              <a:t>1</a:t>
            </a:r>
            <a:endParaRPr lang="en-GB" sz="6500" b="1" dirty="0">
              <a:solidFill>
                <a:srgbClr val="C2C923"/>
              </a:solidFill>
              <a:latin typeface="Noto Sans" panose="020B0502040504020204" pitchFamily="34"/>
              <a:ea typeface="Noto Sans" panose="020B0502040504020204" pitchFamily="34"/>
              <a:cs typeface="Noto Sans" panose="020B0502040504020204" pitchFamily="34"/>
            </a:endParaRPr>
          </a:p>
        </p:txBody>
      </p:sp>
      <p:sp>
        <p:nvSpPr>
          <p:cNvPr id="24" name="TextBox 23">
            <a:extLst>
              <a:ext uri="{FF2B5EF4-FFF2-40B4-BE49-F238E27FC236}">
                <a16:creationId xmlns="" xmlns:a16="http://schemas.microsoft.com/office/drawing/2014/main" id="{6ED8313C-13E3-442C-AF3A-49D53CA7772F}"/>
              </a:ext>
            </a:extLst>
          </p:cNvPr>
          <p:cNvSpPr txBox="1"/>
          <p:nvPr/>
        </p:nvSpPr>
        <p:spPr>
          <a:xfrm>
            <a:off x="5182463" y="2492957"/>
            <a:ext cx="1375716" cy="1092607"/>
          </a:xfrm>
          <a:prstGeom prst="rect">
            <a:avLst/>
          </a:prstGeom>
          <a:noFill/>
        </p:spPr>
        <p:txBody>
          <a:bodyPr wrap="square" rtlCol="0">
            <a:spAutoFit/>
          </a:bodyPr>
          <a:lstStyle/>
          <a:p>
            <a:pPr algn="ctr">
              <a:defRPr/>
            </a:pPr>
            <a:r>
              <a:rPr lang="en-US" sz="6500" b="1" dirty="0" smtClean="0">
                <a:solidFill>
                  <a:srgbClr val="FCB414"/>
                </a:solidFill>
                <a:latin typeface="Open Sans" panose="020B0606030504020204" pitchFamily="34" charset="0"/>
              </a:rPr>
              <a:t>2</a:t>
            </a:r>
            <a:endParaRPr lang="en-GB" sz="6500" b="1" dirty="0">
              <a:solidFill>
                <a:srgbClr val="FCB414"/>
              </a:solidFill>
              <a:latin typeface="Noto Sans" panose="020B0502040504020204" pitchFamily="34"/>
              <a:ea typeface="Noto Sans" panose="020B0502040504020204" pitchFamily="34"/>
              <a:cs typeface="Noto Sans" panose="020B0502040504020204" pitchFamily="34"/>
            </a:endParaRPr>
          </a:p>
        </p:txBody>
      </p:sp>
      <p:sp>
        <p:nvSpPr>
          <p:cNvPr id="25" name="TextBox 24">
            <a:extLst>
              <a:ext uri="{FF2B5EF4-FFF2-40B4-BE49-F238E27FC236}">
                <a16:creationId xmlns="" xmlns:a16="http://schemas.microsoft.com/office/drawing/2014/main" id="{74EC169C-2845-4334-B4BE-7035E00DC033}"/>
              </a:ext>
            </a:extLst>
          </p:cNvPr>
          <p:cNvSpPr txBox="1"/>
          <p:nvPr/>
        </p:nvSpPr>
        <p:spPr>
          <a:xfrm>
            <a:off x="6270173" y="1474325"/>
            <a:ext cx="5679114" cy="1015663"/>
          </a:xfrm>
          <a:prstGeom prst="rect">
            <a:avLst/>
          </a:prstGeom>
          <a:noFill/>
        </p:spPr>
        <p:txBody>
          <a:bodyPr wrap="square" rtlCol="0">
            <a:spAutoFit/>
          </a:bodyPr>
          <a:lstStyle/>
          <a:p>
            <a:pPr algn="just">
              <a:defRPr/>
            </a:pPr>
            <a:r>
              <a:rPr lang="en-US" sz="1500" dirty="0">
                <a:solidFill>
                  <a:srgbClr val="FFFFFF"/>
                </a:solidFill>
                <a:latin typeface="Open Sans" panose="020B0606030504020204" pitchFamily="34" charset="0"/>
              </a:rPr>
              <a:t>It is an institution that combines education and career concepts in a single point, set out with the aim of adding a new dimension to the consultancy concept with its vast and experienced staff, and is obliged to encourage a solution-oriented approach.</a:t>
            </a:r>
            <a:endParaRPr lang="en-US" sz="1500" dirty="0">
              <a:solidFill>
                <a:srgbClr val="FFFFFF"/>
              </a:solidFill>
              <a:latin typeface="Open Sans" panose="020B0606030504020204" pitchFamily="34" charset="0"/>
            </a:endParaRPr>
          </a:p>
        </p:txBody>
      </p:sp>
      <p:sp>
        <p:nvSpPr>
          <p:cNvPr id="26" name="TextBox 25">
            <a:extLst>
              <a:ext uri="{FF2B5EF4-FFF2-40B4-BE49-F238E27FC236}">
                <a16:creationId xmlns="" xmlns:a16="http://schemas.microsoft.com/office/drawing/2014/main" id="{4206F480-6613-4BE1-BEB5-83F0A324BEC3}"/>
              </a:ext>
            </a:extLst>
          </p:cNvPr>
          <p:cNvSpPr txBox="1"/>
          <p:nvPr/>
        </p:nvSpPr>
        <p:spPr>
          <a:xfrm>
            <a:off x="6270173" y="2550124"/>
            <a:ext cx="5771406" cy="1477328"/>
          </a:xfrm>
          <a:prstGeom prst="rect">
            <a:avLst/>
          </a:prstGeom>
          <a:noFill/>
        </p:spPr>
        <p:txBody>
          <a:bodyPr wrap="square" rtlCol="0">
            <a:spAutoFit/>
          </a:bodyPr>
          <a:lstStyle/>
          <a:p>
            <a:pPr algn="just">
              <a:defRPr/>
            </a:pPr>
            <a:r>
              <a:rPr lang="en-US" sz="1500" dirty="0">
                <a:solidFill>
                  <a:srgbClr val="FFFFFF"/>
                </a:solidFill>
                <a:latin typeface="Open Sans" panose="020B0606030504020204" pitchFamily="34" charset="0"/>
              </a:rPr>
              <a:t>Goint Career Domestic and International Education Consultancy company was established in January 2020 in </a:t>
            </a:r>
            <a:r>
              <a:rPr lang="en-US" sz="1500" dirty="0" err="1">
                <a:solidFill>
                  <a:srgbClr val="FFFFFF"/>
                </a:solidFill>
                <a:latin typeface="Open Sans" panose="020B0606030504020204" pitchFamily="34" charset="0"/>
              </a:rPr>
              <a:t>Karabük</a:t>
            </a:r>
            <a:r>
              <a:rPr lang="en-US" sz="1500" dirty="0">
                <a:solidFill>
                  <a:srgbClr val="FFFFFF"/>
                </a:solidFill>
                <a:latin typeface="Open Sans" panose="020B0606030504020204" pitchFamily="34" charset="0"/>
              </a:rPr>
              <a:t>. The first Goint Career branch in Indonesia was opened in October 2020, following an ambitious entry into the industry with Goint Commercial Consultancy company established in Frankfurt in 2019.</a:t>
            </a:r>
            <a:endParaRPr lang="en-US" sz="1500" dirty="0">
              <a:solidFill>
                <a:srgbClr val="FFFFFF"/>
              </a:solidFill>
              <a:latin typeface="Open Sans" panose="020B0606030504020204" pitchFamily="34" charset="0"/>
            </a:endParaRPr>
          </a:p>
        </p:txBody>
      </p:sp>
      <p:sp>
        <p:nvSpPr>
          <p:cNvPr id="28" name="TextBox 27">
            <a:extLst>
              <a:ext uri="{FF2B5EF4-FFF2-40B4-BE49-F238E27FC236}">
                <a16:creationId xmlns="" xmlns:a16="http://schemas.microsoft.com/office/drawing/2014/main" id="{C4DD2B58-5A91-4614-B528-112C9659E1EB}"/>
              </a:ext>
            </a:extLst>
          </p:cNvPr>
          <p:cNvSpPr txBox="1"/>
          <p:nvPr/>
        </p:nvSpPr>
        <p:spPr>
          <a:xfrm>
            <a:off x="5098104" y="3966382"/>
            <a:ext cx="1460075" cy="1092607"/>
          </a:xfrm>
          <a:prstGeom prst="rect">
            <a:avLst/>
          </a:prstGeom>
          <a:noFill/>
        </p:spPr>
        <p:txBody>
          <a:bodyPr wrap="square" rtlCol="0">
            <a:spAutoFit/>
          </a:bodyPr>
          <a:lstStyle/>
          <a:p>
            <a:pPr algn="ctr">
              <a:defRPr/>
            </a:pPr>
            <a:r>
              <a:rPr lang="en-US" sz="6500" b="1" dirty="0" smtClean="0">
                <a:solidFill>
                  <a:srgbClr val="CB1B4A"/>
                </a:solidFill>
                <a:latin typeface="Open Sans" panose="020B0606030504020204" pitchFamily="34" charset="0"/>
              </a:rPr>
              <a:t>3</a:t>
            </a:r>
            <a:endParaRPr lang="en-GB" sz="6500" b="1" dirty="0">
              <a:solidFill>
                <a:srgbClr val="CB1B4A"/>
              </a:solidFill>
              <a:latin typeface="Noto Sans" panose="020B0502040504020204" pitchFamily="34"/>
              <a:ea typeface="Noto Sans" panose="020B0502040504020204" pitchFamily="34"/>
              <a:cs typeface="Noto Sans" panose="020B0502040504020204" pitchFamily="34"/>
            </a:endParaRPr>
          </a:p>
        </p:txBody>
      </p:sp>
      <p:sp>
        <p:nvSpPr>
          <p:cNvPr id="15" name="TextBox 27">
            <a:extLst>
              <a:ext uri="{FF2B5EF4-FFF2-40B4-BE49-F238E27FC236}">
                <a16:creationId xmlns="" xmlns:a16="http://schemas.microsoft.com/office/drawing/2014/main" id="{C4DD2B58-5A91-4614-B528-112C9659E1EB}"/>
              </a:ext>
            </a:extLst>
          </p:cNvPr>
          <p:cNvSpPr txBox="1"/>
          <p:nvPr/>
        </p:nvSpPr>
        <p:spPr>
          <a:xfrm>
            <a:off x="5140283" y="5144114"/>
            <a:ext cx="1375716" cy="1092607"/>
          </a:xfrm>
          <a:prstGeom prst="rect">
            <a:avLst/>
          </a:prstGeom>
          <a:noFill/>
        </p:spPr>
        <p:txBody>
          <a:bodyPr wrap="square" rtlCol="0">
            <a:spAutoFit/>
          </a:bodyPr>
          <a:lstStyle/>
          <a:p>
            <a:pPr algn="ctr">
              <a:defRPr/>
            </a:pPr>
            <a:r>
              <a:rPr lang="tr-TR" sz="6500" b="1" dirty="0" smtClean="0">
                <a:solidFill>
                  <a:srgbClr val="339966"/>
                </a:solidFill>
                <a:latin typeface="Open Sans" panose="020B0606030504020204" pitchFamily="34" charset="0"/>
              </a:rPr>
              <a:t>4</a:t>
            </a:r>
            <a:endParaRPr lang="en-GB" sz="6500" b="1" dirty="0">
              <a:solidFill>
                <a:srgbClr val="339966"/>
              </a:solidFill>
              <a:latin typeface="Noto Sans" panose="020B0502040504020204" pitchFamily="34"/>
              <a:ea typeface="Noto Sans" panose="020B0502040504020204" pitchFamily="34"/>
              <a:cs typeface="Noto Sans" panose="020B0502040504020204" pitchFamily="34"/>
            </a:endParaRPr>
          </a:p>
        </p:txBody>
      </p:sp>
      <p:sp>
        <p:nvSpPr>
          <p:cNvPr id="16" name="TextBox 24">
            <a:extLst>
              <a:ext uri="{FF2B5EF4-FFF2-40B4-BE49-F238E27FC236}">
                <a16:creationId xmlns="" xmlns:a16="http://schemas.microsoft.com/office/drawing/2014/main" id="{74EC169C-2845-4334-B4BE-7035E00DC033}"/>
              </a:ext>
            </a:extLst>
          </p:cNvPr>
          <p:cNvSpPr txBox="1"/>
          <p:nvPr/>
        </p:nvSpPr>
        <p:spPr>
          <a:xfrm>
            <a:off x="6270172" y="4120271"/>
            <a:ext cx="5542779" cy="784830"/>
          </a:xfrm>
          <a:prstGeom prst="rect">
            <a:avLst/>
          </a:prstGeom>
          <a:noFill/>
        </p:spPr>
        <p:txBody>
          <a:bodyPr wrap="square" rtlCol="0">
            <a:spAutoFit/>
          </a:bodyPr>
          <a:lstStyle/>
          <a:p>
            <a:pPr algn="just">
              <a:defRPr/>
            </a:pPr>
            <a:r>
              <a:rPr lang="en-US" sz="1500" dirty="0">
                <a:solidFill>
                  <a:srgbClr val="FFFFFF"/>
                </a:solidFill>
                <a:latin typeface="Open Sans" panose="020B0606030504020204" pitchFamily="34" charset="0"/>
              </a:rPr>
              <a:t>Goint Career, hundreds of foreign students in educational matters in Turkey and abroad, education and career planning also makes an organization providing counseling to individuals.</a:t>
            </a:r>
            <a:endParaRPr lang="en-US" sz="1500" dirty="0">
              <a:solidFill>
                <a:srgbClr val="FFFFFF"/>
              </a:solidFill>
              <a:latin typeface="Open Sans" panose="020B0606030504020204" pitchFamily="34" charset="0"/>
            </a:endParaRPr>
          </a:p>
        </p:txBody>
      </p:sp>
      <p:sp>
        <p:nvSpPr>
          <p:cNvPr id="17" name="TextBox 24">
            <a:extLst>
              <a:ext uri="{FF2B5EF4-FFF2-40B4-BE49-F238E27FC236}">
                <a16:creationId xmlns="" xmlns:a16="http://schemas.microsoft.com/office/drawing/2014/main" id="{74EC169C-2845-4334-B4BE-7035E00DC033}"/>
              </a:ext>
            </a:extLst>
          </p:cNvPr>
          <p:cNvSpPr txBox="1"/>
          <p:nvPr/>
        </p:nvSpPr>
        <p:spPr>
          <a:xfrm>
            <a:off x="6270171" y="5278180"/>
            <a:ext cx="5542779" cy="784830"/>
          </a:xfrm>
          <a:prstGeom prst="rect">
            <a:avLst/>
          </a:prstGeom>
          <a:noFill/>
        </p:spPr>
        <p:txBody>
          <a:bodyPr wrap="square" rtlCol="0">
            <a:spAutoFit/>
          </a:bodyPr>
          <a:lstStyle/>
          <a:p>
            <a:pPr algn="just">
              <a:defRPr/>
            </a:pPr>
            <a:r>
              <a:rPr lang="en-US" sz="1500" dirty="0">
                <a:solidFill>
                  <a:srgbClr val="FFFFFF"/>
                </a:solidFill>
                <a:latin typeface="Open Sans" panose="020B0606030504020204" pitchFamily="34" charset="0"/>
              </a:rPr>
              <a:t>It is our identity to establish transparent communication and provide fast and permanent solutions with our education, private sector experience and wide network.</a:t>
            </a:r>
            <a:endParaRPr lang="en-US" sz="1500" dirty="0">
              <a:solidFill>
                <a:srgbClr val="FFFFFF"/>
              </a:solidFill>
              <a:latin typeface="Open Sans" panose="020B0606030504020204" pitchFamily="34" charset="0"/>
            </a:endParaRPr>
          </a:p>
        </p:txBody>
      </p:sp>
      <p:pic>
        <p:nvPicPr>
          <p:cNvPr id="18"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234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Freeform 6">
            <a:extLst>
              <a:ext uri="{FF2B5EF4-FFF2-40B4-BE49-F238E27FC236}">
                <a16:creationId xmlns="" xmlns:a16="http://schemas.microsoft.com/office/drawing/2014/main" id="{84FB47E7-8375-47A9-BE44-D705234A790C}"/>
              </a:ext>
            </a:extLst>
          </p:cNvPr>
          <p:cNvSpPr>
            <a:spLocks noEditPoints="1"/>
          </p:cNvSpPr>
          <p:nvPr/>
        </p:nvSpPr>
        <p:spPr bwMode="auto">
          <a:xfrm>
            <a:off x="338877" y="562999"/>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12" name="TextBox 11">
            <a:extLst>
              <a:ext uri="{FF2B5EF4-FFF2-40B4-BE49-F238E27FC236}">
                <a16:creationId xmlns="" xmlns:a16="http://schemas.microsoft.com/office/drawing/2014/main" id="{DB0A9C50-B290-4C30-A65A-9D7AB111D154}"/>
              </a:ext>
            </a:extLst>
          </p:cNvPr>
          <p:cNvSpPr txBox="1"/>
          <p:nvPr/>
        </p:nvSpPr>
        <p:spPr>
          <a:xfrm>
            <a:off x="5700437" y="354702"/>
            <a:ext cx="5263042" cy="1169551"/>
          </a:xfrm>
          <a:prstGeom prst="rect">
            <a:avLst/>
          </a:prstGeom>
          <a:noFill/>
        </p:spPr>
        <p:txBody>
          <a:bodyPr wrap="square" rtlCol="0">
            <a:spAutoFit/>
          </a:bodyPr>
          <a:lstStyle/>
          <a:p>
            <a:pPr algn="ctr">
              <a:defRPr/>
            </a:pPr>
            <a:r>
              <a:rPr lang="tr-TR" sz="7000" dirty="0" err="1" smtClean="0">
                <a:solidFill>
                  <a:srgbClr val="FFFFFF"/>
                </a:solidFill>
                <a:latin typeface="Times New Roman" pitchFamily="18" charset="0"/>
                <a:ea typeface="Noto Sans" panose="020B0502040504020204" pitchFamily="34"/>
                <a:cs typeface="Times New Roman" pitchFamily="18" charset="0"/>
              </a:rPr>
              <a:t>Our</a:t>
            </a:r>
            <a:r>
              <a:rPr lang="tr-TR" sz="7000" dirty="0" smtClean="0">
                <a:solidFill>
                  <a:srgbClr val="FFFFFF"/>
                </a:solidFill>
                <a:latin typeface="Times New Roman" pitchFamily="18" charset="0"/>
                <a:ea typeface="Noto Sans" panose="020B0502040504020204" pitchFamily="34"/>
                <a:cs typeface="Times New Roman" pitchFamily="18" charset="0"/>
              </a:rPr>
              <a:t> </a:t>
            </a:r>
            <a:r>
              <a:rPr lang="tr-TR" sz="7000" dirty="0" err="1" smtClean="0">
                <a:solidFill>
                  <a:srgbClr val="FFFFFF"/>
                </a:solidFill>
                <a:latin typeface="Times New Roman" pitchFamily="18" charset="0"/>
                <a:ea typeface="Noto Sans" panose="020B0502040504020204" pitchFamily="34"/>
                <a:cs typeface="Times New Roman" pitchFamily="18" charset="0"/>
              </a:rPr>
              <a:t>Vision</a:t>
            </a:r>
            <a:endParaRPr lang="en-US" sz="7200" dirty="0">
              <a:solidFill>
                <a:srgbClr val="FFFFFF"/>
              </a:solidFill>
              <a:latin typeface="Times New Roman" pitchFamily="18" charset="0"/>
              <a:ea typeface="Noto Sans" panose="020B0502040504020204" pitchFamily="34"/>
              <a:cs typeface="Times New Roman" pitchFamily="18" charset="0"/>
            </a:endParaRPr>
          </a:p>
        </p:txBody>
      </p:sp>
      <p:sp>
        <p:nvSpPr>
          <p:cNvPr id="20" name="TextBox 19">
            <a:extLst>
              <a:ext uri="{FF2B5EF4-FFF2-40B4-BE49-F238E27FC236}">
                <a16:creationId xmlns="" xmlns:a16="http://schemas.microsoft.com/office/drawing/2014/main" id="{8016977A-112F-4154-95F5-0608714FBFEE}"/>
              </a:ext>
            </a:extLst>
          </p:cNvPr>
          <p:cNvSpPr txBox="1"/>
          <p:nvPr/>
        </p:nvSpPr>
        <p:spPr>
          <a:xfrm>
            <a:off x="4817660" y="1524253"/>
            <a:ext cx="7028597" cy="1754326"/>
          </a:xfrm>
          <a:prstGeom prst="rect">
            <a:avLst/>
          </a:prstGeom>
          <a:noFill/>
        </p:spPr>
        <p:txBody>
          <a:bodyPr wrap="square" rtlCol="0">
            <a:spAutoFit/>
          </a:bodyPr>
          <a:lstStyle/>
          <a:p>
            <a:pPr algn="just">
              <a:defRPr/>
            </a:pPr>
            <a:r>
              <a:rPr lang="en-US" dirty="0">
                <a:solidFill>
                  <a:srgbClr val="FFFFFF"/>
                </a:solidFill>
                <a:latin typeface="Times New Roman" pitchFamily="18" charset="0"/>
                <a:cs typeface="Times New Roman" pitchFamily="18" charset="0"/>
              </a:rPr>
              <a:t>As Goint Career, our main goal is to provide international education consultancy services to thousands of students from all over the world. We aim to provide students with university and language course education opportunities with a quality service approach. We are always by your side with our solid foundation, our values ​​that we hold above all else and the reliable education life we ​​provide.</a:t>
            </a:r>
          </a:p>
        </p:txBody>
      </p:sp>
      <p:sp>
        <p:nvSpPr>
          <p:cNvPr id="10" name="TextBox 11">
            <a:extLst>
              <a:ext uri="{FF2B5EF4-FFF2-40B4-BE49-F238E27FC236}">
                <a16:creationId xmlns="" xmlns:a16="http://schemas.microsoft.com/office/drawing/2014/main" id="{DB0A9C50-B290-4C30-A65A-9D7AB111D154}"/>
              </a:ext>
            </a:extLst>
          </p:cNvPr>
          <p:cNvSpPr txBox="1"/>
          <p:nvPr/>
        </p:nvSpPr>
        <p:spPr>
          <a:xfrm>
            <a:off x="5805680" y="3278579"/>
            <a:ext cx="5263042" cy="1169551"/>
          </a:xfrm>
          <a:prstGeom prst="rect">
            <a:avLst/>
          </a:prstGeom>
          <a:noFill/>
        </p:spPr>
        <p:txBody>
          <a:bodyPr wrap="square" rtlCol="0">
            <a:spAutoFit/>
          </a:bodyPr>
          <a:lstStyle/>
          <a:p>
            <a:pPr algn="ctr">
              <a:defRPr/>
            </a:pPr>
            <a:r>
              <a:rPr lang="tr-TR" sz="7000" dirty="0" err="1" smtClean="0">
                <a:solidFill>
                  <a:srgbClr val="FFFFFF"/>
                </a:solidFill>
                <a:latin typeface="Times New Roman" pitchFamily="18" charset="0"/>
                <a:ea typeface="Noto Sans" panose="020B0502040504020204" pitchFamily="34"/>
                <a:cs typeface="Times New Roman" pitchFamily="18" charset="0"/>
              </a:rPr>
              <a:t>Our</a:t>
            </a:r>
            <a:r>
              <a:rPr lang="tr-TR" sz="7000" dirty="0" smtClean="0">
                <a:solidFill>
                  <a:srgbClr val="FFFFFF"/>
                </a:solidFill>
                <a:latin typeface="Times New Roman" pitchFamily="18" charset="0"/>
                <a:ea typeface="Noto Sans" panose="020B0502040504020204" pitchFamily="34"/>
                <a:cs typeface="Times New Roman" pitchFamily="18" charset="0"/>
              </a:rPr>
              <a:t> </a:t>
            </a:r>
            <a:r>
              <a:rPr lang="tr-TR" sz="7000" dirty="0" err="1" smtClean="0">
                <a:solidFill>
                  <a:srgbClr val="FFFFFF"/>
                </a:solidFill>
                <a:latin typeface="Times New Roman" pitchFamily="18" charset="0"/>
                <a:ea typeface="Noto Sans" panose="020B0502040504020204" pitchFamily="34"/>
                <a:cs typeface="Times New Roman" pitchFamily="18" charset="0"/>
              </a:rPr>
              <a:t>Mission</a:t>
            </a:r>
            <a:endParaRPr lang="en-US" sz="7200" dirty="0">
              <a:solidFill>
                <a:srgbClr val="FFFFFF"/>
              </a:solidFill>
              <a:latin typeface="Times New Roman" pitchFamily="18" charset="0"/>
              <a:ea typeface="Noto Sans" panose="020B0502040504020204" pitchFamily="34"/>
              <a:cs typeface="Times New Roman" pitchFamily="18" charset="0"/>
            </a:endParaRPr>
          </a:p>
        </p:txBody>
      </p:sp>
      <p:sp>
        <p:nvSpPr>
          <p:cNvPr id="11" name="TextBox 19">
            <a:extLst>
              <a:ext uri="{FF2B5EF4-FFF2-40B4-BE49-F238E27FC236}">
                <a16:creationId xmlns="" xmlns:a16="http://schemas.microsoft.com/office/drawing/2014/main" id="{8016977A-112F-4154-95F5-0608714FBFEE}"/>
              </a:ext>
            </a:extLst>
          </p:cNvPr>
          <p:cNvSpPr txBox="1"/>
          <p:nvPr/>
        </p:nvSpPr>
        <p:spPr>
          <a:xfrm>
            <a:off x="4817661" y="4448130"/>
            <a:ext cx="7028596" cy="2308324"/>
          </a:xfrm>
          <a:prstGeom prst="rect">
            <a:avLst/>
          </a:prstGeom>
          <a:noFill/>
        </p:spPr>
        <p:txBody>
          <a:bodyPr wrap="square" rtlCol="0">
            <a:spAutoFit/>
          </a:bodyPr>
          <a:lstStyle/>
          <a:p>
            <a:pPr algn="just">
              <a:defRPr/>
            </a:pPr>
            <a:r>
              <a:rPr lang="en-US" dirty="0">
                <a:solidFill>
                  <a:srgbClr val="FFFFFF"/>
                </a:solidFill>
                <a:latin typeface="Times New Roman" pitchFamily="18" charset="0"/>
                <a:cs typeface="Times New Roman" pitchFamily="18" charset="0"/>
              </a:rPr>
              <a:t>We provide education abroad within the scope of language courses, universities, graduate programs, internship-certificate programs, preparation for TELC-TOEFL exams and various projects. Additionally; We provide consultancy on issues such as visa, consultancy, accommodation, university application, conditional admission and transportation. Thanks to our reliable and experienced staff, we provide a solution-oriented consultancy service in accordance with accurate and ethical values.</a:t>
            </a:r>
            <a:endParaRPr lang="en-US" dirty="0">
              <a:solidFill>
                <a:srgbClr val="FFFFFF"/>
              </a:solidFill>
              <a:latin typeface="Times New Roman" pitchFamily="18" charset="0"/>
              <a:cs typeface="Times New Roman" pitchFamily="18" charset="0"/>
            </a:endParaRPr>
          </a:p>
        </p:txBody>
      </p:sp>
      <p:grpSp>
        <p:nvGrpSpPr>
          <p:cNvPr id="13" name="Group 25">
            <a:extLst>
              <a:ext uri="{FF2B5EF4-FFF2-40B4-BE49-F238E27FC236}">
                <a16:creationId xmlns="" xmlns:a16="http://schemas.microsoft.com/office/drawing/2014/main" id="{29D107AC-1A6C-40E7-A65B-8E197F1689B8}"/>
              </a:ext>
            </a:extLst>
          </p:cNvPr>
          <p:cNvGrpSpPr/>
          <p:nvPr/>
        </p:nvGrpSpPr>
        <p:grpSpPr>
          <a:xfrm>
            <a:off x="587354" y="828430"/>
            <a:ext cx="3921998" cy="5576040"/>
            <a:chOff x="1105009" y="665240"/>
            <a:chExt cx="3688534" cy="5244116"/>
          </a:xfrm>
          <a:effectLst>
            <a:glow rad="228600">
              <a:schemeClr val="accent6">
                <a:satMod val="175000"/>
                <a:alpha val="40000"/>
              </a:schemeClr>
            </a:glow>
          </a:effectLst>
        </p:grpSpPr>
        <p:sp>
          <p:nvSpPr>
            <p:cNvPr id="14" name="Freeform: Shape 24">
              <a:extLst>
                <a:ext uri="{FF2B5EF4-FFF2-40B4-BE49-F238E27FC236}">
                  <a16:creationId xmlns="" xmlns:a16="http://schemas.microsoft.com/office/drawing/2014/main" id="{BAA9B016-3962-4527-A0FA-E59B7D36D25D}"/>
                </a:ext>
              </a:extLst>
            </p:cNvPr>
            <p:cNvSpPr>
              <a:spLocks/>
            </p:cNvSpPr>
            <p:nvPr/>
          </p:nvSpPr>
          <p:spPr bwMode="auto">
            <a:xfrm rot="410959" flipH="1">
              <a:off x="1522252" y="1773885"/>
              <a:ext cx="2854049" cy="4135471"/>
            </a:xfrm>
            <a:custGeom>
              <a:avLst/>
              <a:gdLst>
                <a:gd name="connsiteX0" fmla="*/ 1696267 w 2854049"/>
                <a:gd name="connsiteY0" fmla="*/ 3431657 h 4135471"/>
                <a:gd name="connsiteX1" fmla="*/ 1344360 w 2854049"/>
                <a:gd name="connsiteY1" fmla="*/ 3783564 h 4135471"/>
                <a:gd name="connsiteX2" fmla="*/ 1696267 w 2854049"/>
                <a:gd name="connsiteY2" fmla="*/ 4135471 h 4135471"/>
                <a:gd name="connsiteX3" fmla="*/ 2048174 w 2854049"/>
                <a:gd name="connsiteY3" fmla="*/ 3783564 h 4135471"/>
                <a:gd name="connsiteX4" fmla="*/ 1696267 w 2854049"/>
                <a:gd name="connsiteY4" fmla="*/ 3431657 h 4135471"/>
                <a:gd name="connsiteX5" fmla="*/ 1470680 w 2854049"/>
                <a:gd name="connsiteY5" fmla="*/ 0 h 4135471"/>
                <a:gd name="connsiteX6" fmla="*/ 1360088 w 2854049"/>
                <a:gd name="connsiteY6" fmla="*/ 9020 h 4135471"/>
                <a:gd name="connsiteX7" fmla="*/ 1082638 w 2854049"/>
                <a:gd name="connsiteY7" fmla="*/ 72152 h 4135471"/>
                <a:gd name="connsiteX8" fmla="*/ 1000179 w 2854049"/>
                <a:gd name="connsiteY8" fmla="*/ 103217 h 4135471"/>
                <a:gd name="connsiteX9" fmla="*/ 918691 w 2854049"/>
                <a:gd name="connsiteY9" fmla="*/ 138291 h 4135471"/>
                <a:gd name="connsiteX10" fmla="*/ 839141 w 2854049"/>
                <a:gd name="connsiteY10" fmla="*/ 180379 h 4135471"/>
                <a:gd name="connsiteX11" fmla="*/ 765414 w 2854049"/>
                <a:gd name="connsiteY11" fmla="*/ 227479 h 4135471"/>
                <a:gd name="connsiteX12" fmla="*/ 694595 w 2854049"/>
                <a:gd name="connsiteY12" fmla="*/ 280591 h 4135471"/>
                <a:gd name="connsiteX13" fmla="*/ 629599 w 2854049"/>
                <a:gd name="connsiteY13" fmla="*/ 338714 h 4135471"/>
                <a:gd name="connsiteX14" fmla="*/ 569452 w 2854049"/>
                <a:gd name="connsiteY14" fmla="*/ 401847 h 4135471"/>
                <a:gd name="connsiteX15" fmla="*/ 515126 w 2854049"/>
                <a:gd name="connsiteY15" fmla="*/ 470992 h 4135471"/>
                <a:gd name="connsiteX16" fmla="*/ 467591 w 2854049"/>
                <a:gd name="connsiteY16" fmla="*/ 544147 h 4135471"/>
                <a:gd name="connsiteX17" fmla="*/ 426847 w 2854049"/>
                <a:gd name="connsiteY17" fmla="*/ 622311 h 4135471"/>
                <a:gd name="connsiteX18" fmla="*/ 392893 w 2854049"/>
                <a:gd name="connsiteY18" fmla="*/ 706488 h 4135471"/>
                <a:gd name="connsiteX19" fmla="*/ 338568 w 2854049"/>
                <a:gd name="connsiteY19" fmla="*/ 937976 h 4135471"/>
                <a:gd name="connsiteX20" fmla="*/ 333717 w 2854049"/>
                <a:gd name="connsiteY20" fmla="*/ 994094 h 4135471"/>
                <a:gd name="connsiteX21" fmla="*/ 331776 w 2854049"/>
                <a:gd name="connsiteY21" fmla="*/ 1047206 h 4135471"/>
                <a:gd name="connsiteX22" fmla="*/ 333717 w 2854049"/>
                <a:gd name="connsiteY22" fmla="*/ 1096308 h 4135471"/>
                <a:gd name="connsiteX23" fmla="*/ 334686 w 2854049"/>
                <a:gd name="connsiteY23" fmla="*/ 1145413 h 4135471"/>
                <a:gd name="connsiteX24" fmla="*/ 334686 w 2854049"/>
                <a:gd name="connsiteY24" fmla="*/ 1191509 h 4135471"/>
                <a:gd name="connsiteX25" fmla="*/ 329836 w 2854049"/>
                <a:gd name="connsiteY25" fmla="*/ 1234599 h 4135471"/>
                <a:gd name="connsiteX26" fmla="*/ 315284 w 2854049"/>
                <a:gd name="connsiteY26" fmla="*/ 1278693 h 4135471"/>
                <a:gd name="connsiteX27" fmla="*/ 289092 w 2854049"/>
                <a:gd name="connsiteY27" fmla="*/ 1331805 h 4135471"/>
                <a:gd name="connsiteX28" fmla="*/ 257078 w 2854049"/>
                <a:gd name="connsiteY28" fmla="*/ 1380908 h 4135471"/>
                <a:gd name="connsiteX29" fmla="*/ 222155 w 2854049"/>
                <a:gd name="connsiteY29" fmla="*/ 1423998 h 4135471"/>
                <a:gd name="connsiteX30" fmla="*/ 185291 w 2854049"/>
                <a:gd name="connsiteY30" fmla="*/ 1468092 h 4135471"/>
                <a:gd name="connsiteX31" fmla="*/ 146487 w 2854049"/>
                <a:gd name="connsiteY31" fmla="*/ 1508176 h 4135471"/>
                <a:gd name="connsiteX32" fmla="*/ 107683 w 2854049"/>
                <a:gd name="connsiteY32" fmla="*/ 1548261 h 4135471"/>
                <a:gd name="connsiteX33" fmla="*/ 70819 w 2854049"/>
                <a:gd name="connsiteY33" fmla="*/ 1592354 h 4135471"/>
                <a:gd name="connsiteX34" fmla="*/ 58206 w 2854049"/>
                <a:gd name="connsiteY34" fmla="*/ 1604378 h 4135471"/>
                <a:gd name="connsiteX35" fmla="*/ 42684 w 2854049"/>
                <a:gd name="connsiteY35" fmla="*/ 1619410 h 4135471"/>
                <a:gd name="connsiteX36" fmla="*/ 26193 w 2854049"/>
                <a:gd name="connsiteY36" fmla="*/ 1637448 h 4135471"/>
                <a:gd name="connsiteX37" fmla="*/ 12611 w 2854049"/>
                <a:gd name="connsiteY37" fmla="*/ 1655486 h 4135471"/>
                <a:gd name="connsiteX38" fmla="*/ 3882 w 2854049"/>
                <a:gd name="connsiteY38" fmla="*/ 1677533 h 4135471"/>
                <a:gd name="connsiteX39" fmla="*/ 0 w 2854049"/>
                <a:gd name="connsiteY39" fmla="*/ 1701583 h 4135471"/>
                <a:gd name="connsiteX40" fmla="*/ 4851 w 2854049"/>
                <a:gd name="connsiteY40" fmla="*/ 1726636 h 4135471"/>
                <a:gd name="connsiteX41" fmla="*/ 17462 w 2854049"/>
                <a:gd name="connsiteY41" fmla="*/ 1750687 h 4135471"/>
                <a:gd name="connsiteX42" fmla="*/ 38806 w 2854049"/>
                <a:gd name="connsiteY42" fmla="*/ 1770728 h 4135471"/>
                <a:gd name="connsiteX43" fmla="*/ 63057 w 2854049"/>
                <a:gd name="connsiteY43" fmla="*/ 1784759 h 4135471"/>
                <a:gd name="connsiteX44" fmla="*/ 93130 w 2854049"/>
                <a:gd name="connsiteY44" fmla="*/ 1797786 h 4135471"/>
                <a:gd name="connsiteX45" fmla="*/ 125143 w 2854049"/>
                <a:gd name="connsiteY45" fmla="*/ 1808809 h 4135471"/>
                <a:gd name="connsiteX46" fmla="*/ 157158 w 2854049"/>
                <a:gd name="connsiteY46" fmla="*/ 1819833 h 4135471"/>
                <a:gd name="connsiteX47" fmla="*/ 188201 w 2854049"/>
                <a:gd name="connsiteY47" fmla="*/ 1830855 h 4135471"/>
                <a:gd name="connsiteX48" fmla="*/ 218273 w 2854049"/>
                <a:gd name="connsiteY48" fmla="*/ 1843883 h 4135471"/>
                <a:gd name="connsiteX49" fmla="*/ 245437 w 2854049"/>
                <a:gd name="connsiteY49" fmla="*/ 1857912 h 4135471"/>
                <a:gd name="connsiteX50" fmla="*/ 264839 w 2854049"/>
                <a:gd name="connsiteY50" fmla="*/ 1875951 h 4135471"/>
                <a:gd name="connsiteX51" fmla="*/ 259018 w 2854049"/>
                <a:gd name="connsiteY51" fmla="*/ 1900001 h 4135471"/>
                <a:gd name="connsiteX52" fmla="*/ 248347 w 2854049"/>
                <a:gd name="connsiteY52" fmla="*/ 1922047 h 4135471"/>
                <a:gd name="connsiteX53" fmla="*/ 237676 w 2854049"/>
                <a:gd name="connsiteY53" fmla="*/ 1945097 h 4135471"/>
                <a:gd name="connsiteX54" fmla="*/ 226035 w 2854049"/>
                <a:gd name="connsiteY54" fmla="*/ 1967142 h 4135471"/>
                <a:gd name="connsiteX55" fmla="*/ 215364 w 2854049"/>
                <a:gd name="connsiteY55" fmla="*/ 1989189 h 4135471"/>
                <a:gd name="connsiteX56" fmla="*/ 207602 w 2854049"/>
                <a:gd name="connsiteY56" fmla="*/ 2011236 h 4135471"/>
                <a:gd name="connsiteX57" fmla="*/ 204693 w 2854049"/>
                <a:gd name="connsiteY57" fmla="*/ 2031277 h 4135471"/>
                <a:gd name="connsiteX58" fmla="*/ 206633 w 2854049"/>
                <a:gd name="connsiteY58" fmla="*/ 2053324 h 4135471"/>
                <a:gd name="connsiteX59" fmla="*/ 217304 w 2854049"/>
                <a:gd name="connsiteY59" fmla="*/ 2073366 h 4135471"/>
                <a:gd name="connsiteX60" fmla="*/ 236706 w 2854049"/>
                <a:gd name="connsiteY60" fmla="*/ 2093409 h 4135471"/>
                <a:gd name="connsiteX61" fmla="*/ 264839 w 2854049"/>
                <a:gd name="connsiteY61" fmla="*/ 2113450 h 4135471"/>
                <a:gd name="connsiteX62" fmla="*/ 259018 w 2854049"/>
                <a:gd name="connsiteY62" fmla="*/ 2129483 h 4135471"/>
                <a:gd name="connsiteX63" fmla="*/ 250288 w 2854049"/>
                <a:gd name="connsiteY63" fmla="*/ 2145517 h 4135471"/>
                <a:gd name="connsiteX64" fmla="*/ 243497 w 2854049"/>
                <a:gd name="connsiteY64" fmla="*/ 2164557 h 4135471"/>
                <a:gd name="connsiteX65" fmla="*/ 241557 w 2854049"/>
                <a:gd name="connsiteY65" fmla="*/ 2184601 h 4135471"/>
                <a:gd name="connsiteX66" fmla="*/ 245437 w 2854049"/>
                <a:gd name="connsiteY66" fmla="*/ 2204642 h 4135471"/>
                <a:gd name="connsiteX67" fmla="*/ 256109 w 2854049"/>
                <a:gd name="connsiteY67" fmla="*/ 2222680 h 4135471"/>
                <a:gd name="connsiteX68" fmla="*/ 269690 w 2854049"/>
                <a:gd name="connsiteY68" fmla="*/ 2236709 h 4135471"/>
                <a:gd name="connsiteX69" fmla="*/ 287151 w 2854049"/>
                <a:gd name="connsiteY69" fmla="*/ 2249737 h 4135471"/>
                <a:gd name="connsiteX70" fmla="*/ 304613 w 2854049"/>
                <a:gd name="connsiteY70" fmla="*/ 2258756 h 4135471"/>
                <a:gd name="connsiteX71" fmla="*/ 321105 w 2854049"/>
                <a:gd name="connsiteY71" fmla="*/ 2269780 h 4135471"/>
                <a:gd name="connsiteX72" fmla="*/ 336627 w 2854049"/>
                <a:gd name="connsiteY72" fmla="*/ 2284810 h 4135471"/>
                <a:gd name="connsiteX73" fmla="*/ 345358 w 2854049"/>
                <a:gd name="connsiteY73" fmla="*/ 2300845 h 4135471"/>
                <a:gd name="connsiteX74" fmla="*/ 354089 w 2854049"/>
                <a:gd name="connsiteY74" fmla="*/ 2329906 h 4135471"/>
                <a:gd name="connsiteX75" fmla="*/ 354089 w 2854049"/>
                <a:gd name="connsiteY75" fmla="*/ 2362976 h 4135471"/>
                <a:gd name="connsiteX76" fmla="*/ 351179 w 2854049"/>
                <a:gd name="connsiteY76" fmla="*/ 2394041 h 4135471"/>
                <a:gd name="connsiteX77" fmla="*/ 343417 w 2854049"/>
                <a:gd name="connsiteY77" fmla="*/ 2426108 h 4135471"/>
                <a:gd name="connsiteX78" fmla="*/ 336627 w 2854049"/>
                <a:gd name="connsiteY78" fmla="*/ 2457173 h 4135471"/>
                <a:gd name="connsiteX79" fmla="*/ 331776 w 2854049"/>
                <a:gd name="connsiteY79" fmla="*/ 2485233 h 4135471"/>
                <a:gd name="connsiteX80" fmla="*/ 327896 w 2854049"/>
                <a:gd name="connsiteY80" fmla="*/ 2525318 h 4135471"/>
                <a:gd name="connsiteX81" fmla="*/ 331776 w 2854049"/>
                <a:gd name="connsiteY81" fmla="*/ 2561393 h 4135471"/>
                <a:gd name="connsiteX82" fmla="*/ 342447 w 2854049"/>
                <a:gd name="connsiteY82" fmla="*/ 2594464 h 4135471"/>
                <a:gd name="connsiteX83" fmla="*/ 356029 w 2854049"/>
                <a:gd name="connsiteY83" fmla="*/ 2623524 h 4135471"/>
                <a:gd name="connsiteX84" fmla="*/ 375432 w 2854049"/>
                <a:gd name="connsiteY84" fmla="*/ 2646572 h 4135471"/>
                <a:gd name="connsiteX85" fmla="*/ 400654 w 2854049"/>
                <a:gd name="connsiteY85" fmla="*/ 2668619 h 4135471"/>
                <a:gd name="connsiteX86" fmla="*/ 424906 w 2854049"/>
                <a:gd name="connsiteY86" fmla="*/ 2686657 h 4135471"/>
                <a:gd name="connsiteX87" fmla="*/ 453040 w 2854049"/>
                <a:gd name="connsiteY87" fmla="*/ 2701688 h 4135471"/>
                <a:gd name="connsiteX88" fmla="*/ 481173 w 2854049"/>
                <a:gd name="connsiteY88" fmla="*/ 2714717 h 4135471"/>
                <a:gd name="connsiteX89" fmla="*/ 509306 w 2854049"/>
                <a:gd name="connsiteY89" fmla="*/ 2721731 h 4135471"/>
                <a:gd name="connsiteX90" fmla="*/ 560721 w 2854049"/>
                <a:gd name="connsiteY90" fmla="*/ 2730751 h 4135471"/>
                <a:gd name="connsiteX91" fmla="*/ 615047 w 2854049"/>
                <a:gd name="connsiteY91" fmla="*/ 2734758 h 4135471"/>
                <a:gd name="connsiteX92" fmla="*/ 672284 w 2854049"/>
                <a:gd name="connsiteY92" fmla="*/ 2732755 h 4135471"/>
                <a:gd name="connsiteX93" fmla="*/ 728550 w 2854049"/>
                <a:gd name="connsiteY93" fmla="*/ 2726742 h 4135471"/>
                <a:gd name="connsiteX94" fmla="*/ 784816 w 2854049"/>
                <a:gd name="connsiteY94" fmla="*/ 2719726 h 4135471"/>
                <a:gd name="connsiteX95" fmla="*/ 838171 w 2854049"/>
                <a:gd name="connsiteY95" fmla="*/ 2708704 h 4135471"/>
                <a:gd name="connsiteX96" fmla="*/ 885706 w 2854049"/>
                <a:gd name="connsiteY96" fmla="*/ 2695677 h 4135471"/>
                <a:gd name="connsiteX97" fmla="*/ 927421 w 2854049"/>
                <a:gd name="connsiteY97" fmla="*/ 2681646 h 4135471"/>
                <a:gd name="connsiteX98" fmla="*/ 944882 w 2854049"/>
                <a:gd name="connsiteY98" fmla="*/ 2675633 h 4135471"/>
                <a:gd name="connsiteX99" fmla="*/ 968165 w 2854049"/>
                <a:gd name="connsiteY99" fmla="*/ 2668619 h 4135471"/>
                <a:gd name="connsiteX100" fmla="*/ 993388 w 2854049"/>
                <a:gd name="connsiteY100" fmla="*/ 2661605 h 4135471"/>
                <a:gd name="connsiteX101" fmla="*/ 1019581 w 2854049"/>
                <a:gd name="connsiteY101" fmla="*/ 2654590 h 4135471"/>
                <a:gd name="connsiteX102" fmla="*/ 1047714 w 2854049"/>
                <a:gd name="connsiteY102" fmla="*/ 2650582 h 4135471"/>
                <a:gd name="connsiteX103" fmla="*/ 1075847 w 2854049"/>
                <a:gd name="connsiteY103" fmla="*/ 2648577 h 4135471"/>
                <a:gd name="connsiteX104" fmla="*/ 1100100 w 2854049"/>
                <a:gd name="connsiteY104" fmla="*/ 2652585 h 4135471"/>
                <a:gd name="connsiteX105" fmla="*/ 1121442 w 2854049"/>
                <a:gd name="connsiteY105" fmla="*/ 2661605 h 4135471"/>
                <a:gd name="connsiteX106" fmla="*/ 1140844 w 2854049"/>
                <a:gd name="connsiteY106" fmla="*/ 2679643 h 4135471"/>
                <a:gd name="connsiteX107" fmla="*/ 1158306 w 2854049"/>
                <a:gd name="connsiteY107" fmla="*/ 2708704 h 4135471"/>
                <a:gd name="connsiteX108" fmla="*/ 1174797 w 2854049"/>
                <a:gd name="connsiteY108" fmla="*/ 2745782 h 4135471"/>
                <a:gd name="connsiteX109" fmla="*/ 1190319 w 2854049"/>
                <a:gd name="connsiteY109" fmla="*/ 2788872 h 4135471"/>
                <a:gd name="connsiteX110" fmla="*/ 1202931 w 2854049"/>
                <a:gd name="connsiteY110" fmla="*/ 2837975 h 4135471"/>
                <a:gd name="connsiteX111" fmla="*/ 1215541 w 2854049"/>
                <a:gd name="connsiteY111" fmla="*/ 2889083 h 4135471"/>
                <a:gd name="connsiteX112" fmla="*/ 1226212 w 2854049"/>
                <a:gd name="connsiteY112" fmla="*/ 2942195 h 4135471"/>
                <a:gd name="connsiteX113" fmla="*/ 1235914 w 2854049"/>
                <a:gd name="connsiteY113" fmla="*/ 2996309 h 4135471"/>
                <a:gd name="connsiteX114" fmla="*/ 1245616 w 2854049"/>
                <a:gd name="connsiteY114" fmla="*/ 3049421 h 4135471"/>
                <a:gd name="connsiteX115" fmla="*/ 1252407 w 2854049"/>
                <a:gd name="connsiteY115" fmla="*/ 3098524 h 4135471"/>
                <a:gd name="connsiteX116" fmla="*/ 1261138 w 2854049"/>
                <a:gd name="connsiteY116" fmla="*/ 3144621 h 4135471"/>
                <a:gd name="connsiteX117" fmla="*/ 1267927 w 2854049"/>
                <a:gd name="connsiteY117" fmla="*/ 3182701 h 4135471"/>
                <a:gd name="connsiteX118" fmla="*/ 1273749 w 2854049"/>
                <a:gd name="connsiteY118" fmla="*/ 3215771 h 4135471"/>
                <a:gd name="connsiteX119" fmla="*/ 1405683 w 2854049"/>
                <a:gd name="connsiteY119" fmla="*/ 3238820 h 4135471"/>
                <a:gd name="connsiteX120" fmla="*/ 1539558 w 2854049"/>
                <a:gd name="connsiteY120" fmla="*/ 3251847 h 4135471"/>
                <a:gd name="connsiteX121" fmla="*/ 1677312 w 2854049"/>
                <a:gd name="connsiteY121" fmla="*/ 3253851 h 4135471"/>
                <a:gd name="connsiteX122" fmla="*/ 1817977 w 2854049"/>
                <a:gd name="connsiteY122" fmla="*/ 3246837 h 4135471"/>
                <a:gd name="connsiteX123" fmla="*/ 1963493 w 2854049"/>
                <a:gd name="connsiteY123" fmla="*/ 3226793 h 4135471"/>
                <a:gd name="connsiteX124" fmla="*/ 1998071 w 2854049"/>
                <a:gd name="connsiteY124" fmla="*/ 3220300 h 4135471"/>
                <a:gd name="connsiteX125" fmla="*/ 1972544 w 2854049"/>
                <a:gd name="connsiteY125" fmla="*/ 2990832 h 4135471"/>
                <a:gd name="connsiteX126" fmla="*/ 1866104 w 2854049"/>
                <a:gd name="connsiteY126" fmla="*/ 2529483 h 4135471"/>
                <a:gd name="connsiteX127" fmla="*/ 1085631 w 2854049"/>
                <a:gd name="connsiteY127" fmla="*/ 1773024 h 4135471"/>
                <a:gd name="connsiteX128" fmla="*/ 1277747 w 2854049"/>
                <a:gd name="connsiteY128" fmla="*/ 968535 h 4135471"/>
                <a:gd name="connsiteX129" fmla="*/ 1914134 w 2854049"/>
                <a:gd name="connsiteY129" fmla="*/ 872477 h 4135471"/>
                <a:gd name="connsiteX130" fmla="*/ 2334389 w 2854049"/>
                <a:gd name="connsiteY130" fmla="*/ 1316747 h 4135471"/>
                <a:gd name="connsiteX131" fmla="*/ 2850702 w 2854049"/>
                <a:gd name="connsiteY131" fmla="*/ 1256710 h 4135471"/>
                <a:gd name="connsiteX132" fmla="*/ 2851858 w 2854049"/>
                <a:gd name="connsiteY132" fmla="*/ 1288484 h 4135471"/>
                <a:gd name="connsiteX133" fmla="*/ 2854049 w 2854049"/>
                <a:gd name="connsiteY133" fmla="*/ 1252639 h 4135471"/>
                <a:gd name="connsiteX134" fmla="*/ 2852109 w 2854049"/>
                <a:gd name="connsiteY134" fmla="*/ 1156435 h 4135471"/>
                <a:gd name="connsiteX135" fmla="*/ 2845318 w 2854049"/>
                <a:gd name="connsiteY135" fmla="*/ 1062236 h 4135471"/>
                <a:gd name="connsiteX136" fmla="*/ 2830767 w 2854049"/>
                <a:gd name="connsiteY136" fmla="*/ 971045 h 4135471"/>
                <a:gd name="connsiteX137" fmla="*/ 2811365 w 2854049"/>
                <a:gd name="connsiteY137" fmla="*/ 881857 h 4135471"/>
                <a:gd name="connsiteX138" fmla="*/ 2787112 w 2854049"/>
                <a:gd name="connsiteY138" fmla="*/ 799684 h 4135471"/>
                <a:gd name="connsiteX139" fmla="*/ 2759950 w 2854049"/>
                <a:gd name="connsiteY139" fmla="*/ 724526 h 4135471"/>
                <a:gd name="connsiteX140" fmla="*/ 2728906 w 2854049"/>
                <a:gd name="connsiteY140" fmla="*/ 657385 h 4135471"/>
                <a:gd name="connsiteX141" fmla="*/ 2682340 w 2854049"/>
                <a:gd name="connsiteY141" fmla="*/ 577215 h 4135471"/>
                <a:gd name="connsiteX142" fmla="*/ 2631895 w 2854049"/>
                <a:gd name="connsiteY142" fmla="*/ 501055 h 4135471"/>
                <a:gd name="connsiteX143" fmla="*/ 2574659 w 2854049"/>
                <a:gd name="connsiteY143" fmla="*/ 429907 h 4135471"/>
                <a:gd name="connsiteX144" fmla="*/ 2513543 w 2854049"/>
                <a:gd name="connsiteY144" fmla="*/ 361762 h 4135471"/>
                <a:gd name="connsiteX145" fmla="*/ 2446606 w 2854049"/>
                <a:gd name="connsiteY145" fmla="*/ 300634 h 4135471"/>
                <a:gd name="connsiteX146" fmla="*/ 2371907 w 2854049"/>
                <a:gd name="connsiteY146" fmla="*/ 243513 h 4135471"/>
                <a:gd name="connsiteX147" fmla="*/ 2294299 w 2854049"/>
                <a:gd name="connsiteY147" fmla="*/ 192406 h 4135471"/>
                <a:gd name="connsiteX148" fmla="*/ 2211840 w 2854049"/>
                <a:gd name="connsiteY148" fmla="*/ 147311 h 4135471"/>
                <a:gd name="connsiteX149" fmla="*/ 2121620 w 2854049"/>
                <a:gd name="connsiteY149" fmla="*/ 109230 h 4135471"/>
                <a:gd name="connsiteX150" fmla="*/ 2028490 w 2854049"/>
                <a:gd name="connsiteY150" fmla="*/ 74157 h 4135471"/>
                <a:gd name="connsiteX151" fmla="*/ 1927599 w 2854049"/>
                <a:gd name="connsiteY151" fmla="*/ 47099 h 4135471"/>
                <a:gd name="connsiteX152" fmla="*/ 1821858 w 2854049"/>
                <a:gd name="connsiteY152" fmla="*/ 25053 h 4135471"/>
                <a:gd name="connsiteX153" fmla="*/ 1711265 w 2854049"/>
                <a:gd name="connsiteY153" fmla="*/ 10021 h 4135471"/>
                <a:gd name="connsiteX154" fmla="*/ 1594853 w 2854049"/>
                <a:gd name="connsiteY154" fmla="*/ 1002 h 4135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l="l" t="t" r="r" b="b"/>
              <a:pathLst>
                <a:path w="2854049" h="4135471">
                  <a:moveTo>
                    <a:pt x="1696267" y="3431657"/>
                  </a:moveTo>
                  <a:cubicBezTo>
                    <a:pt x="1501914" y="3431657"/>
                    <a:pt x="1344360" y="3589211"/>
                    <a:pt x="1344360" y="3783564"/>
                  </a:cubicBezTo>
                  <a:cubicBezTo>
                    <a:pt x="1344360" y="3977917"/>
                    <a:pt x="1501914" y="4135471"/>
                    <a:pt x="1696267" y="4135471"/>
                  </a:cubicBezTo>
                  <a:cubicBezTo>
                    <a:pt x="1890620" y="4135471"/>
                    <a:pt x="2048174" y="3977917"/>
                    <a:pt x="2048174" y="3783564"/>
                  </a:cubicBezTo>
                  <a:cubicBezTo>
                    <a:pt x="2048174" y="3589211"/>
                    <a:pt x="1890620" y="3431657"/>
                    <a:pt x="1696267" y="3431657"/>
                  </a:cubicBezTo>
                  <a:close/>
                  <a:moveTo>
                    <a:pt x="1470680" y="0"/>
                  </a:moveTo>
                  <a:lnTo>
                    <a:pt x="1360088" y="9020"/>
                  </a:lnTo>
                  <a:lnTo>
                    <a:pt x="1082638" y="72152"/>
                  </a:lnTo>
                  <a:lnTo>
                    <a:pt x="1000179" y="103217"/>
                  </a:lnTo>
                  <a:lnTo>
                    <a:pt x="918691" y="138291"/>
                  </a:lnTo>
                  <a:lnTo>
                    <a:pt x="839141" y="180379"/>
                  </a:lnTo>
                  <a:lnTo>
                    <a:pt x="765414" y="227479"/>
                  </a:lnTo>
                  <a:lnTo>
                    <a:pt x="694595" y="280591"/>
                  </a:lnTo>
                  <a:lnTo>
                    <a:pt x="629599" y="338714"/>
                  </a:lnTo>
                  <a:lnTo>
                    <a:pt x="569452" y="401847"/>
                  </a:lnTo>
                  <a:lnTo>
                    <a:pt x="515126" y="470992"/>
                  </a:lnTo>
                  <a:lnTo>
                    <a:pt x="467591" y="544147"/>
                  </a:lnTo>
                  <a:lnTo>
                    <a:pt x="426847" y="622311"/>
                  </a:lnTo>
                  <a:lnTo>
                    <a:pt x="392893" y="706488"/>
                  </a:lnTo>
                  <a:lnTo>
                    <a:pt x="338568" y="937976"/>
                  </a:lnTo>
                  <a:lnTo>
                    <a:pt x="333717" y="994094"/>
                  </a:lnTo>
                  <a:lnTo>
                    <a:pt x="331776" y="1047206"/>
                  </a:lnTo>
                  <a:lnTo>
                    <a:pt x="333717" y="1096308"/>
                  </a:lnTo>
                  <a:lnTo>
                    <a:pt x="334686" y="1145413"/>
                  </a:lnTo>
                  <a:lnTo>
                    <a:pt x="334686" y="1191509"/>
                  </a:lnTo>
                  <a:lnTo>
                    <a:pt x="329836" y="1234599"/>
                  </a:lnTo>
                  <a:lnTo>
                    <a:pt x="315284" y="1278693"/>
                  </a:lnTo>
                  <a:lnTo>
                    <a:pt x="289092" y="1331805"/>
                  </a:lnTo>
                  <a:lnTo>
                    <a:pt x="257078" y="1380908"/>
                  </a:lnTo>
                  <a:lnTo>
                    <a:pt x="222155" y="1423998"/>
                  </a:lnTo>
                  <a:lnTo>
                    <a:pt x="185291" y="1468092"/>
                  </a:lnTo>
                  <a:lnTo>
                    <a:pt x="146487" y="1508176"/>
                  </a:lnTo>
                  <a:lnTo>
                    <a:pt x="107683" y="1548261"/>
                  </a:lnTo>
                  <a:lnTo>
                    <a:pt x="70819" y="1592354"/>
                  </a:lnTo>
                  <a:lnTo>
                    <a:pt x="58206" y="1604378"/>
                  </a:lnTo>
                  <a:lnTo>
                    <a:pt x="42684" y="1619410"/>
                  </a:lnTo>
                  <a:lnTo>
                    <a:pt x="26193" y="1637448"/>
                  </a:lnTo>
                  <a:lnTo>
                    <a:pt x="12611" y="1655486"/>
                  </a:lnTo>
                  <a:lnTo>
                    <a:pt x="3882" y="1677533"/>
                  </a:lnTo>
                  <a:lnTo>
                    <a:pt x="0" y="1701583"/>
                  </a:lnTo>
                  <a:lnTo>
                    <a:pt x="4851" y="1726636"/>
                  </a:lnTo>
                  <a:lnTo>
                    <a:pt x="17462" y="1750687"/>
                  </a:lnTo>
                  <a:lnTo>
                    <a:pt x="38806" y="1770728"/>
                  </a:lnTo>
                  <a:lnTo>
                    <a:pt x="63057" y="1784759"/>
                  </a:lnTo>
                  <a:lnTo>
                    <a:pt x="93130" y="1797786"/>
                  </a:lnTo>
                  <a:lnTo>
                    <a:pt x="125143" y="1808809"/>
                  </a:lnTo>
                  <a:lnTo>
                    <a:pt x="157158" y="1819833"/>
                  </a:lnTo>
                  <a:lnTo>
                    <a:pt x="188201" y="1830855"/>
                  </a:lnTo>
                  <a:lnTo>
                    <a:pt x="218273" y="1843883"/>
                  </a:lnTo>
                  <a:lnTo>
                    <a:pt x="245437" y="1857912"/>
                  </a:lnTo>
                  <a:lnTo>
                    <a:pt x="264839" y="1875951"/>
                  </a:lnTo>
                  <a:lnTo>
                    <a:pt x="259018" y="1900001"/>
                  </a:lnTo>
                  <a:lnTo>
                    <a:pt x="248347" y="1922047"/>
                  </a:lnTo>
                  <a:lnTo>
                    <a:pt x="237676" y="1945097"/>
                  </a:lnTo>
                  <a:lnTo>
                    <a:pt x="226035" y="1967142"/>
                  </a:lnTo>
                  <a:lnTo>
                    <a:pt x="215364" y="1989189"/>
                  </a:lnTo>
                  <a:lnTo>
                    <a:pt x="207602" y="2011236"/>
                  </a:lnTo>
                  <a:lnTo>
                    <a:pt x="204693" y="2031277"/>
                  </a:lnTo>
                  <a:lnTo>
                    <a:pt x="206633" y="2053324"/>
                  </a:lnTo>
                  <a:lnTo>
                    <a:pt x="217304" y="2073366"/>
                  </a:lnTo>
                  <a:lnTo>
                    <a:pt x="236706" y="2093409"/>
                  </a:lnTo>
                  <a:lnTo>
                    <a:pt x="264839" y="2113450"/>
                  </a:lnTo>
                  <a:lnTo>
                    <a:pt x="259018" y="2129483"/>
                  </a:lnTo>
                  <a:lnTo>
                    <a:pt x="250288" y="2145517"/>
                  </a:lnTo>
                  <a:lnTo>
                    <a:pt x="243497" y="2164557"/>
                  </a:lnTo>
                  <a:lnTo>
                    <a:pt x="241557" y="2184601"/>
                  </a:lnTo>
                  <a:lnTo>
                    <a:pt x="245437" y="2204642"/>
                  </a:lnTo>
                  <a:lnTo>
                    <a:pt x="256109" y="2222680"/>
                  </a:lnTo>
                  <a:lnTo>
                    <a:pt x="269690" y="2236709"/>
                  </a:lnTo>
                  <a:lnTo>
                    <a:pt x="287151" y="2249737"/>
                  </a:lnTo>
                  <a:lnTo>
                    <a:pt x="304613" y="2258756"/>
                  </a:lnTo>
                  <a:lnTo>
                    <a:pt x="321105" y="2269780"/>
                  </a:lnTo>
                  <a:lnTo>
                    <a:pt x="336627" y="2284810"/>
                  </a:lnTo>
                  <a:lnTo>
                    <a:pt x="345358" y="2300845"/>
                  </a:lnTo>
                  <a:lnTo>
                    <a:pt x="354089" y="2329906"/>
                  </a:lnTo>
                  <a:lnTo>
                    <a:pt x="354089" y="2362976"/>
                  </a:lnTo>
                  <a:lnTo>
                    <a:pt x="351179" y="2394041"/>
                  </a:lnTo>
                  <a:lnTo>
                    <a:pt x="343417" y="2426108"/>
                  </a:lnTo>
                  <a:lnTo>
                    <a:pt x="336627" y="2457173"/>
                  </a:lnTo>
                  <a:lnTo>
                    <a:pt x="331776" y="2485233"/>
                  </a:lnTo>
                  <a:lnTo>
                    <a:pt x="327896" y="2525318"/>
                  </a:lnTo>
                  <a:lnTo>
                    <a:pt x="331776" y="2561393"/>
                  </a:lnTo>
                  <a:lnTo>
                    <a:pt x="342447" y="2594464"/>
                  </a:lnTo>
                  <a:lnTo>
                    <a:pt x="356029" y="2623524"/>
                  </a:lnTo>
                  <a:lnTo>
                    <a:pt x="375432" y="2646572"/>
                  </a:lnTo>
                  <a:lnTo>
                    <a:pt x="400654" y="2668619"/>
                  </a:lnTo>
                  <a:lnTo>
                    <a:pt x="424906" y="2686657"/>
                  </a:lnTo>
                  <a:lnTo>
                    <a:pt x="453040" y="2701688"/>
                  </a:lnTo>
                  <a:lnTo>
                    <a:pt x="481173" y="2714717"/>
                  </a:lnTo>
                  <a:lnTo>
                    <a:pt x="509306" y="2721731"/>
                  </a:lnTo>
                  <a:lnTo>
                    <a:pt x="560721" y="2730751"/>
                  </a:lnTo>
                  <a:lnTo>
                    <a:pt x="615047" y="2734758"/>
                  </a:lnTo>
                  <a:lnTo>
                    <a:pt x="672284" y="2732755"/>
                  </a:lnTo>
                  <a:lnTo>
                    <a:pt x="728550" y="2726742"/>
                  </a:lnTo>
                  <a:lnTo>
                    <a:pt x="784816" y="2719726"/>
                  </a:lnTo>
                  <a:lnTo>
                    <a:pt x="838171" y="2708704"/>
                  </a:lnTo>
                  <a:lnTo>
                    <a:pt x="885706" y="2695677"/>
                  </a:lnTo>
                  <a:lnTo>
                    <a:pt x="927421" y="2681646"/>
                  </a:lnTo>
                  <a:lnTo>
                    <a:pt x="944882" y="2675633"/>
                  </a:lnTo>
                  <a:lnTo>
                    <a:pt x="968165" y="2668619"/>
                  </a:lnTo>
                  <a:lnTo>
                    <a:pt x="993388" y="2661605"/>
                  </a:lnTo>
                  <a:lnTo>
                    <a:pt x="1019581" y="2654590"/>
                  </a:lnTo>
                  <a:lnTo>
                    <a:pt x="1047714" y="2650582"/>
                  </a:lnTo>
                  <a:lnTo>
                    <a:pt x="1075847" y="2648577"/>
                  </a:lnTo>
                  <a:lnTo>
                    <a:pt x="1100100" y="2652585"/>
                  </a:lnTo>
                  <a:lnTo>
                    <a:pt x="1121442" y="2661605"/>
                  </a:lnTo>
                  <a:lnTo>
                    <a:pt x="1140844" y="2679643"/>
                  </a:lnTo>
                  <a:lnTo>
                    <a:pt x="1158306" y="2708704"/>
                  </a:lnTo>
                  <a:lnTo>
                    <a:pt x="1174797" y="2745782"/>
                  </a:lnTo>
                  <a:lnTo>
                    <a:pt x="1190319" y="2788872"/>
                  </a:lnTo>
                  <a:lnTo>
                    <a:pt x="1202931" y="2837975"/>
                  </a:lnTo>
                  <a:lnTo>
                    <a:pt x="1215541" y="2889083"/>
                  </a:lnTo>
                  <a:lnTo>
                    <a:pt x="1226212" y="2942195"/>
                  </a:lnTo>
                  <a:lnTo>
                    <a:pt x="1235914" y="2996309"/>
                  </a:lnTo>
                  <a:lnTo>
                    <a:pt x="1245616" y="3049421"/>
                  </a:lnTo>
                  <a:lnTo>
                    <a:pt x="1252407" y="3098524"/>
                  </a:lnTo>
                  <a:lnTo>
                    <a:pt x="1261138" y="3144621"/>
                  </a:lnTo>
                  <a:lnTo>
                    <a:pt x="1267927" y="3182701"/>
                  </a:lnTo>
                  <a:lnTo>
                    <a:pt x="1273749" y="3215771"/>
                  </a:lnTo>
                  <a:lnTo>
                    <a:pt x="1405683" y="3238820"/>
                  </a:lnTo>
                  <a:lnTo>
                    <a:pt x="1539558" y="3251847"/>
                  </a:lnTo>
                  <a:lnTo>
                    <a:pt x="1677312" y="3253851"/>
                  </a:lnTo>
                  <a:lnTo>
                    <a:pt x="1817977" y="3246837"/>
                  </a:lnTo>
                  <a:lnTo>
                    <a:pt x="1963493" y="3226793"/>
                  </a:lnTo>
                  <a:lnTo>
                    <a:pt x="1998071" y="3220300"/>
                  </a:lnTo>
                  <a:lnTo>
                    <a:pt x="1972544" y="2990832"/>
                  </a:lnTo>
                  <a:cubicBezTo>
                    <a:pt x="1951990" y="2824419"/>
                    <a:pt x="1923973" y="2664322"/>
                    <a:pt x="1866104" y="2529483"/>
                  </a:cubicBezTo>
                  <a:cubicBezTo>
                    <a:pt x="1798827" y="2378364"/>
                    <a:pt x="1318234" y="2057324"/>
                    <a:pt x="1085631" y="1773024"/>
                  </a:cubicBezTo>
                  <a:cubicBezTo>
                    <a:pt x="1039452" y="1683967"/>
                    <a:pt x="924385" y="1218329"/>
                    <a:pt x="1277747" y="968535"/>
                  </a:cubicBezTo>
                  <a:cubicBezTo>
                    <a:pt x="1430175" y="835482"/>
                    <a:pt x="1702005" y="831017"/>
                    <a:pt x="1914134" y="872477"/>
                  </a:cubicBezTo>
                  <a:cubicBezTo>
                    <a:pt x="2031257" y="905756"/>
                    <a:pt x="2240228" y="1053847"/>
                    <a:pt x="2334389" y="1316747"/>
                  </a:cubicBezTo>
                  <a:lnTo>
                    <a:pt x="2850702" y="1256710"/>
                  </a:lnTo>
                  <a:lnTo>
                    <a:pt x="2851858" y="1288484"/>
                  </a:lnTo>
                  <a:lnTo>
                    <a:pt x="2854049" y="1252639"/>
                  </a:lnTo>
                  <a:lnTo>
                    <a:pt x="2852109" y="1156435"/>
                  </a:lnTo>
                  <a:lnTo>
                    <a:pt x="2845318" y="1062236"/>
                  </a:lnTo>
                  <a:lnTo>
                    <a:pt x="2830767" y="971045"/>
                  </a:lnTo>
                  <a:lnTo>
                    <a:pt x="2811365" y="881857"/>
                  </a:lnTo>
                  <a:lnTo>
                    <a:pt x="2787112" y="799684"/>
                  </a:lnTo>
                  <a:lnTo>
                    <a:pt x="2759950" y="724526"/>
                  </a:lnTo>
                  <a:lnTo>
                    <a:pt x="2728906" y="657385"/>
                  </a:lnTo>
                  <a:lnTo>
                    <a:pt x="2682340" y="577215"/>
                  </a:lnTo>
                  <a:lnTo>
                    <a:pt x="2631895" y="501055"/>
                  </a:lnTo>
                  <a:lnTo>
                    <a:pt x="2574659" y="429907"/>
                  </a:lnTo>
                  <a:lnTo>
                    <a:pt x="2513543" y="361762"/>
                  </a:lnTo>
                  <a:lnTo>
                    <a:pt x="2446606" y="300634"/>
                  </a:lnTo>
                  <a:lnTo>
                    <a:pt x="2371907" y="243513"/>
                  </a:lnTo>
                  <a:lnTo>
                    <a:pt x="2294299" y="192406"/>
                  </a:lnTo>
                  <a:lnTo>
                    <a:pt x="2211840" y="147311"/>
                  </a:lnTo>
                  <a:lnTo>
                    <a:pt x="2121620" y="109230"/>
                  </a:lnTo>
                  <a:lnTo>
                    <a:pt x="2028490" y="74157"/>
                  </a:lnTo>
                  <a:lnTo>
                    <a:pt x="1927599" y="47099"/>
                  </a:lnTo>
                  <a:lnTo>
                    <a:pt x="1821858" y="25053"/>
                  </a:lnTo>
                  <a:lnTo>
                    <a:pt x="1711265" y="10021"/>
                  </a:lnTo>
                  <a:lnTo>
                    <a:pt x="1594853" y="1002"/>
                  </a:lnTo>
                  <a:close/>
                </a:path>
              </a:pathLst>
            </a:custGeom>
            <a:solidFill>
              <a:srgbClr val="66CCFF"/>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sp>
          <p:nvSpPr>
            <p:cNvPr id="15" name="Freeform: Shape 14">
              <a:extLst>
                <a:ext uri="{FF2B5EF4-FFF2-40B4-BE49-F238E27FC236}">
                  <a16:creationId xmlns="" xmlns:a16="http://schemas.microsoft.com/office/drawing/2014/main" id="{3DB0BB5A-99ED-43D3-9770-70D9CC0E5168}"/>
                </a:ext>
              </a:extLst>
            </p:cNvPr>
            <p:cNvSpPr/>
            <p:nvPr/>
          </p:nvSpPr>
          <p:spPr>
            <a:xfrm flipH="1">
              <a:off x="1105009" y="665240"/>
              <a:ext cx="3688534" cy="2409764"/>
            </a:xfrm>
            <a:custGeom>
              <a:avLst/>
              <a:gdLst>
                <a:gd name="connsiteX0" fmla="*/ 1547519 w 3095038"/>
                <a:gd name="connsiteY0" fmla="*/ 0 h 2022026"/>
                <a:gd name="connsiteX1" fmla="*/ 3095038 w 3095038"/>
                <a:gd name="connsiteY1" fmla="*/ 627509 h 2022026"/>
                <a:gd name="connsiteX2" fmla="*/ 2825277 w 3095038"/>
                <a:gd name="connsiteY2" fmla="*/ 736897 h 2022026"/>
                <a:gd name="connsiteX3" fmla="*/ 2825277 w 3095038"/>
                <a:gd name="connsiteY3" fmla="*/ 1583608 h 2022026"/>
                <a:gd name="connsiteX4" fmla="*/ 2829142 w 3095038"/>
                <a:gd name="connsiteY4" fmla="*/ 1585209 h 2022026"/>
                <a:gd name="connsiteX5" fmla="*/ 2841509 w 3095038"/>
                <a:gd name="connsiteY5" fmla="*/ 1615067 h 2022026"/>
                <a:gd name="connsiteX6" fmla="*/ 2829142 w 3095038"/>
                <a:gd name="connsiteY6" fmla="*/ 1644926 h 2022026"/>
                <a:gd name="connsiteX7" fmla="*/ 2826092 w 3095038"/>
                <a:gd name="connsiteY7" fmla="*/ 1646189 h 2022026"/>
                <a:gd name="connsiteX8" fmla="*/ 2876626 w 3095038"/>
                <a:gd name="connsiteY8" fmla="*/ 2022026 h 2022026"/>
                <a:gd name="connsiteX9" fmla="*/ 2721940 w 3095038"/>
                <a:gd name="connsiteY9" fmla="*/ 2022026 h 2022026"/>
                <a:gd name="connsiteX10" fmla="*/ 2772475 w 3095038"/>
                <a:gd name="connsiteY10" fmla="*/ 1646189 h 2022026"/>
                <a:gd name="connsiteX11" fmla="*/ 2769425 w 3095038"/>
                <a:gd name="connsiteY11" fmla="*/ 1644926 h 2022026"/>
                <a:gd name="connsiteX12" fmla="*/ 2757057 w 3095038"/>
                <a:gd name="connsiteY12" fmla="*/ 1615067 h 2022026"/>
                <a:gd name="connsiteX13" fmla="*/ 2769425 w 3095038"/>
                <a:gd name="connsiteY13" fmla="*/ 1585209 h 2022026"/>
                <a:gd name="connsiteX14" fmla="*/ 2773289 w 3095038"/>
                <a:gd name="connsiteY14" fmla="*/ 1583608 h 2022026"/>
                <a:gd name="connsiteX15" fmla="*/ 2773289 w 3095038"/>
                <a:gd name="connsiteY15" fmla="*/ 757978 h 2022026"/>
                <a:gd name="connsiteX16" fmla="*/ 2747752 w 3095038"/>
                <a:gd name="connsiteY16" fmla="*/ 768333 h 2022026"/>
                <a:gd name="connsiteX17" fmla="*/ 2473970 w 3095038"/>
                <a:gd name="connsiteY17" fmla="*/ 981499 h 2022026"/>
                <a:gd name="connsiteX18" fmla="*/ 2473970 w 3095038"/>
                <a:gd name="connsiteY18" fmla="*/ 1333096 h 2022026"/>
                <a:gd name="connsiteX19" fmla="*/ 1442377 w 3095038"/>
                <a:gd name="connsiteY19" fmla="*/ 1553521 h 2022026"/>
                <a:gd name="connsiteX20" fmla="*/ 628675 w 3095038"/>
                <a:gd name="connsiteY20" fmla="*/ 1422110 h 2022026"/>
                <a:gd name="connsiteX21" fmla="*/ 635755 w 3095038"/>
                <a:gd name="connsiteY21" fmla="*/ 1406334 h 2022026"/>
                <a:gd name="connsiteX22" fmla="*/ 621068 w 3095038"/>
                <a:gd name="connsiteY22" fmla="*/ 1402746 h 2022026"/>
                <a:gd name="connsiteX23" fmla="*/ 621068 w 3095038"/>
                <a:gd name="connsiteY23" fmla="*/ 981499 h 2022026"/>
                <a:gd name="connsiteX24" fmla="*/ 0 w 3095038"/>
                <a:gd name="connsiteY24" fmla="*/ 627509 h 2022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095038" h="2022026">
                  <a:moveTo>
                    <a:pt x="1547519" y="0"/>
                  </a:moveTo>
                  <a:lnTo>
                    <a:pt x="3095038" y="627509"/>
                  </a:lnTo>
                  <a:lnTo>
                    <a:pt x="2825277" y="736897"/>
                  </a:lnTo>
                  <a:lnTo>
                    <a:pt x="2825277" y="1583608"/>
                  </a:lnTo>
                  <a:lnTo>
                    <a:pt x="2829142" y="1585209"/>
                  </a:lnTo>
                  <a:cubicBezTo>
                    <a:pt x="2836783" y="1592850"/>
                    <a:pt x="2841509" y="1603406"/>
                    <a:pt x="2841509" y="1615067"/>
                  </a:cubicBezTo>
                  <a:cubicBezTo>
                    <a:pt x="2841509" y="1626728"/>
                    <a:pt x="2836783" y="1637284"/>
                    <a:pt x="2829142" y="1644926"/>
                  </a:cubicBezTo>
                  <a:lnTo>
                    <a:pt x="2826092" y="1646189"/>
                  </a:lnTo>
                  <a:lnTo>
                    <a:pt x="2876626" y="2022026"/>
                  </a:lnTo>
                  <a:lnTo>
                    <a:pt x="2721940" y="2022026"/>
                  </a:lnTo>
                  <a:lnTo>
                    <a:pt x="2772475" y="1646189"/>
                  </a:lnTo>
                  <a:lnTo>
                    <a:pt x="2769425" y="1644926"/>
                  </a:lnTo>
                  <a:cubicBezTo>
                    <a:pt x="2761784" y="1637284"/>
                    <a:pt x="2757057" y="1626728"/>
                    <a:pt x="2757057" y="1615067"/>
                  </a:cubicBezTo>
                  <a:cubicBezTo>
                    <a:pt x="2757057" y="1603406"/>
                    <a:pt x="2761784" y="1592850"/>
                    <a:pt x="2769425" y="1585209"/>
                  </a:cubicBezTo>
                  <a:lnTo>
                    <a:pt x="2773289" y="1583608"/>
                  </a:lnTo>
                  <a:lnTo>
                    <a:pt x="2773289" y="757978"/>
                  </a:lnTo>
                  <a:lnTo>
                    <a:pt x="2747752" y="768333"/>
                  </a:lnTo>
                  <a:lnTo>
                    <a:pt x="2473970" y="981499"/>
                  </a:lnTo>
                  <a:lnTo>
                    <a:pt x="2473970" y="1333096"/>
                  </a:lnTo>
                  <a:cubicBezTo>
                    <a:pt x="2176456" y="1474039"/>
                    <a:pt x="1822001" y="1553521"/>
                    <a:pt x="1442377" y="1553521"/>
                  </a:cubicBezTo>
                  <a:cubicBezTo>
                    <a:pt x="1151810" y="1553521"/>
                    <a:pt x="875988" y="1506956"/>
                    <a:pt x="628675" y="1422110"/>
                  </a:cubicBezTo>
                  <a:cubicBezTo>
                    <a:pt x="630298" y="1416654"/>
                    <a:pt x="632987" y="1411486"/>
                    <a:pt x="635755" y="1406334"/>
                  </a:cubicBezTo>
                  <a:cubicBezTo>
                    <a:pt x="631035" y="1404608"/>
                    <a:pt x="626049" y="1403669"/>
                    <a:pt x="621068" y="1402746"/>
                  </a:cubicBezTo>
                  <a:lnTo>
                    <a:pt x="621068" y="981499"/>
                  </a:lnTo>
                  <a:lnTo>
                    <a:pt x="0" y="627509"/>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2701" dirty="0"/>
            </a:p>
          </p:txBody>
        </p:sp>
      </p:grpSp>
      <p:pic>
        <p:nvPicPr>
          <p:cNvPr id="21"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13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Freeform 6">
            <a:extLst>
              <a:ext uri="{FF2B5EF4-FFF2-40B4-BE49-F238E27FC236}">
                <a16:creationId xmlns="" xmlns:a16="http://schemas.microsoft.com/office/drawing/2014/main" id="{84FB47E7-8375-47A9-BE44-D705234A790C}"/>
              </a:ext>
            </a:extLst>
          </p:cNvPr>
          <p:cNvSpPr>
            <a:spLocks noEditPoints="1"/>
          </p:cNvSpPr>
          <p:nvPr/>
        </p:nvSpPr>
        <p:spPr bwMode="auto">
          <a:xfrm>
            <a:off x="323526" y="956177"/>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nvGrpSpPr>
          <p:cNvPr id="13" name="Group 12">
            <a:extLst>
              <a:ext uri="{FF2B5EF4-FFF2-40B4-BE49-F238E27FC236}">
                <a16:creationId xmlns="" xmlns:a16="http://schemas.microsoft.com/office/drawing/2014/main" id="{02F57185-A285-4D92-B8BA-00F8775D5B18}"/>
              </a:ext>
            </a:extLst>
          </p:cNvPr>
          <p:cNvGrpSpPr/>
          <p:nvPr/>
        </p:nvGrpSpPr>
        <p:grpSpPr>
          <a:xfrm>
            <a:off x="263749" y="2067864"/>
            <a:ext cx="5421337" cy="3505226"/>
            <a:chOff x="1875628" y="2488979"/>
            <a:chExt cx="4667413" cy="3017770"/>
          </a:xfrm>
        </p:grpSpPr>
        <p:sp>
          <p:nvSpPr>
            <p:cNvPr id="5" name="Freeform 6">
              <a:extLst>
                <a:ext uri="{FF2B5EF4-FFF2-40B4-BE49-F238E27FC236}">
                  <a16:creationId xmlns="" xmlns:a16="http://schemas.microsoft.com/office/drawing/2014/main" id="{2F738D6F-C3CA-4BE9-BDC0-B06998C6E892}"/>
                </a:ext>
              </a:extLst>
            </p:cNvPr>
            <p:cNvSpPr>
              <a:spLocks/>
            </p:cNvSpPr>
            <p:nvPr/>
          </p:nvSpPr>
          <p:spPr bwMode="auto">
            <a:xfrm>
              <a:off x="2511150" y="3040735"/>
              <a:ext cx="3062989" cy="2426604"/>
            </a:xfrm>
            <a:custGeom>
              <a:avLst/>
              <a:gdLst>
                <a:gd name="T0" fmla="*/ 323 w 664"/>
                <a:gd name="T1" fmla="*/ 471 h 486"/>
                <a:gd name="T2" fmla="*/ 332 w 664"/>
                <a:gd name="T3" fmla="*/ 458 h 486"/>
                <a:gd name="T4" fmla="*/ 302 w 664"/>
                <a:gd name="T5" fmla="*/ 385 h 486"/>
                <a:gd name="T6" fmla="*/ 299 w 664"/>
                <a:gd name="T7" fmla="*/ 384 h 486"/>
                <a:gd name="T8" fmla="*/ 293 w 664"/>
                <a:gd name="T9" fmla="*/ 334 h 486"/>
                <a:gd name="T10" fmla="*/ 248 w 664"/>
                <a:gd name="T11" fmla="*/ 312 h 486"/>
                <a:gd name="T12" fmla="*/ 212 w 664"/>
                <a:gd name="T13" fmla="*/ 256 h 486"/>
                <a:gd name="T14" fmla="*/ 150 w 664"/>
                <a:gd name="T15" fmla="*/ 282 h 486"/>
                <a:gd name="T16" fmla="*/ 63 w 664"/>
                <a:gd name="T17" fmla="*/ 271 h 486"/>
                <a:gd name="T18" fmla="*/ 44 w 664"/>
                <a:gd name="T19" fmla="*/ 246 h 486"/>
                <a:gd name="T20" fmla="*/ 2 w 664"/>
                <a:gd name="T21" fmla="*/ 191 h 486"/>
                <a:gd name="T22" fmla="*/ 2 w 664"/>
                <a:gd name="T23" fmla="*/ 183 h 486"/>
                <a:gd name="T24" fmla="*/ 67 w 664"/>
                <a:gd name="T25" fmla="*/ 80 h 486"/>
                <a:gd name="T26" fmla="*/ 116 w 664"/>
                <a:gd name="T27" fmla="*/ 3 h 486"/>
                <a:gd name="T28" fmla="*/ 122 w 664"/>
                <a:gd name="T29" fmla="*/ 2 h 486"/>
                <a:gd name="T30" fmla="*/ 155 w 664"/>
                <a:gd name="T31" fmla="*/ 19 h 486"/>
                <a:gd name="T32" fmla="*/ 181 w 664"/>
                <a:gd name="T33" fmla="*/ 26 h 486"/>
                <a:gd name="T34" fmla="*/ 217 w 664"/>
                <a:gd name="T35" fmla="*/ 32 h 486"/>
                <a:gd name="T36" fmla="*/ 223 w 664"/>
                <a:gd name="T37" fmla="*/ 33 h 486"/>
                <a:gd name="T38" fmla="*/ 214 w 664"/>
                <a:gd name="T39" fmla="*/ 44 h 486"/>
                <a:gd name="T40" fmla="*/ 170 w 664"/>
                <a:gd name="T41" fmla="*/ 102 h 486"/>
                <a:gd name="T42" fmla="*/ 171 w 664"/>
                <a:gd name="T43" fmla="*/ 151 h 486"/>
                <a:gd name="T44" fmla="*/ 217 w 664"/>
                <a:gd name="T45" fmla="*/ 166 h 486"/>
                <a:gd name="T46" fmla="*/ 245 w 664"/>
                <a:gd name="T47" fmla="*/ 152 h 486"/>
                <a:gd name="T48" fmla="*/ 308 w 664"/>
                <a:gd name="T49" fmla="*/ 119 h 486"/>
                <a:gd name="T50" fmla="*/ 353 w 664"/>
                <a:gd name="T51" fmla="*/ 96 h 486"/>
                <a:gd name="T52" fmla="*/ 372 w 664"/>
                <a:gd name="T53" fmla="*/ 97 h 486"/>
                <a:gd name="T54" fmla="*/ 538 w 664"/>
                <a:gd name="T55" fmla="*/ 205 h 486"/>
                <a:gd name="T56" fmla="*/ 647 w 664"/>
                <a:gd name="T57" fmla="*/ 275 h 486"/>
                <a:gd name="T58" fmla="*/ 663 w 664"/>
                <a:gd name="T59" fmla="*/ 308 h 486"/>
                <a:gd name="T60" fmla="*/ 643 w 664"/>
                <a:gd name="T61" fmla="*/ 334 h 486"/>
                <a:gd name="T62" fmla="*/ 612 w 664"/>
                <a:gd name="T63" fmla="*/ 331 h 486"/>
                <a:gd name="T64" fmla="*/ 483 w 664"/>
                <a:gd name="T65" fmla="*/ 254 h 486"/>
                <a:gd name="T66" fmla="*/ 463 w 664"/>
                <a:gd name="T67" fmla="*/ 242 h 486"/>
                <a:gd name="T68" fmla="*/ 448 w 664"/>
                <a:gd name="T69" fmla="*/ 247 h 486"/>
                <a:gd name="T70" fmla="*/ 451 w 664"/>
                <a:gd name="T71" fmla="*/ 262 h 486"/>
                <a:gd name="T72" fmla="*/ 496 w 664"/>
                <a:gd name="T73" fmla="*/ 289 h 486"/>
                <a:gd name="T74" fmla="*/ 527 w 664"/>
                <a:gd name="T75" fmla="*/ 307 h 486"/>
                <a:gd name="T76" fmla="*/ 571 w 664"/>
                <a:gd name="T77" fmla="*/ 333 h 486"/>
                <a:gd name="T78" fmla="*/ 588 w 664"/>
                <a:gd name="T79" fmla="*/ 344 h 486"/>
                <a:gd name="T80" fmla="*/ 586 w 664"/>
                <a:gd name="T81" fmla="*/ 384 h 486"/>
                <a:gd name="T82" fmla="*/ 544 w 664"/>
                <a:gd name="T83" fmla="*/ 388 h 486"/>
                <a:gd name="T84" fmla="*/ 455 w 664"/>
                <a:gd name="T85" fmla="*/ 339 h 486"/>
                <a:gd name="T86" fmla="*/ 428 w 664"/>
                <a:gd name="T87" fmla="*/ 325 h 486"/>
                <a:gd name="T88" fmla="*/ 411 w 664"/>
                <a:gd name="T89" fmla="*/ 329 h 486"/>
                <a:gd name="T90" fmla="*/ 416 w 664"/>
                <a:gd name="T91" fmla="*/ 345 h 486"/>
                <a:gd name="T92" fmla="*/ 482 w 664"/>
                <a:gd name="T93" fmla="*/ 381 h 486"/>
                <a:gd name="T94" fmla="*/ 522 w 664"/>
                <a:gd name="T95" fmla="*/ 404 h 486"/>
                <a:gd name="T96" fmla="*/ 529 w 664"/>
                <a:gd name="T97" fmla="*/ 433 h 486"/>
                <a:gd name="T98" fmla="*/ 486 w 664"/>
                <a:gd name="T99" fmla="*/ 450 h 486"/>
                <a:gd name="T100" fmla="*/ 461 w 664"/>
                <a:gd name="T101" fmla="*/ 438 h 486"/>
                <a:gd name="T102" fmla="*/ 407 w 664"/>
                <a:gd name="T103" fmla="*/ 410 h 486"/>
                <a:gd name="T104" fmla="*/ 393 w 664"/>
                <a:gd name="T105" fmla="*/ 403 h 486"/>
                <a:gd name="T106" fmla="*/ 376 w 664"/>
                <a:gd name="T107" fmla="*/ 407 h 486"/>
                <a:gd name="T108" fmla="*/ 382 w 664"/>
                <a:gd name="T109" fmla="*/ 424 h 486"/>
                <a:gd name="T110" fmla="*/ 435 w 664"/>
                <a:gd name="T111" fmla="*/ 451 h 486"/>
                <a:gd name="T112" fmla="*/ 464 w 664"/>
                <a:gd name="T113" fmla="*/ 466 h 486"/>
                <a:gd name="T114" fmla="*/ 441 w 664"/>
                <a:gd name="T115" fmla="*/ 479 h 486"/>
                <a:gd name="T116" fmla="*/ 387 w 664"/>
                <a:gd name="T117" fmla="*/ 481 h 486"/>
                <a:gd name="T118" fmla="*/ 335 w 664"/>
                <a:gd name="T119" fmla="*/ 473 h 486"/>
                <a:gd name="T120" fmla="*/ 323 w 664"/>
                <a:gd name="T121" fmla="*/ 471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64" h="486">
                  <a:moveTo>
                    <a:pt x="323" y="471"/>
                  </a:moveTo>
                  <a:cubicBezTo>
                    <a:pt x="326" y="467"/>
                    <a:pt x="329" y="462"/>
                    <a:pt x="332" y="458"/>
                  </a:cubicBezTo>
                  <a:cubicBezTo>
                    <a:pt x="352" y="431"/>
                    <a:pt x="338" y="391"/>
                    <a:pt x="302" y="385"/>
                  </a:cubicBezTo>
                  <a:cubicBezTo>
                    <a:pt x="301" y="385"/>
                    <a:pt x="300" y="384"/>
                    <a:pt x="299" y="384"/>
                  </a:cubicBezTo>
                  <a:cubicBezTo>
                    <a:pt x="306" y="366"/>
                    <a:pt x="304" y="349"/>
                    <a:pt x="293" y="334"/>
                  </a:cubicBezTo>
                  <a:cubicBezTo>
                    <a:pt x="282" y="319"/>
                    <a:pt x="267" y="312"/>
                    <a:pt x="248" y="312"/>
                  </a:cubicBezTo>
                  <a:cubicBezTo>
                    <a:pt x="250" y="285"/>
                    <a:pt x="239" y="264"/>
                    <a:pt x="212" y="256"/>
                  </a:cubicBezTo>
                  <a:cubicBezTo>
                    <a:pt x="185" y="247"/>
                    <a:pt x="165" y="258"/>
                    <a:pt x="150" y="282"/>
                  </a:cubicBezTo>
                  <a:cubicBezTo>
                    <a:pt x="132" y="246"/>
                    <a:pt x="87" y="242"/>
                    <a:pt x="63" y="271"/>
                  </a:cubicBezTo>
                  <a:cubicBezTo>
                    <a:pt x="56" y="262"/>
                    <a:pt x="50" y="254"/>
                    <a:pt x="44" y="246"/>
                  </a:cubicBezTo>
                  <a:cubicBezTo>
                    <a:pt x="30" y="227"/>
                    <a:pt x="16" y="209"/>
                    <a:pt x="2" y="191"/>
                  </a:cubicBezTo>
                  <a:cubicBezTo>
                    <a:pt x="0" y="188"/>
                    <a:pt x="0" y="186"/>
                    <a:pt x="2" y="183"/>
                  </a:cubicBezTo>
                  <a:cubicBezTo>
                    <a:pt x="24" y="149"/>
                    <a:pt x="45" y="115"/>
                    <a:pt x="67" y="80"/>
                  </a:cubicBezTo>
                  <a:cubicBezTo>
                    <a:pt x="83" y="54"/>
                    <a:pt x="99" y="29"/>
                    <a:pt x="116" y="3"/>
                  </a:cubicBezTo>
                  <a:cubicBezTo>
                    <a:pt x="118" y="0"/>
                    <a:pt x="120" y="1"/>
                    <a:pt x="122" y="2"/>
                  </a:cubicBezTo>
                  <a:cubicBezTo>
                    <a:pt x="133" y="8"/>
                    <a:pt x="143" y="14"/>
                    <a:pt x="155" y="19"/>
                  </a:cubicBezTo>
                  <a:cubicBezTo>
                    <a:pt x="163" y="22"/>
                    <a:pt x="172" y="24"/>
                    <a:pt x="181" y="26"/>
                  </a:cubicBezTo>
                  <a:cubicBezTo>
                    <a:pt x="193" y="28"/>
                    <a:pt x="205" y="30"/>
                    <a:pt x="217" y="32"/>
                  </a:cubicBezTo>
                  <a:cubicBezTo>
                    <a:pt x="219" y="32"/>
                    <a:pt x="220" y="32"/>
                    <a:pt x="223" y="33"/>
                  </a:cubicBezTo>
                  <a:cubicBezTo>
                    <a:pt x="220" y="37"/>
                    <a:pt x="217" y="41"/>
                    <a:pt x="214" y="44"/>
                  </a:cubicBezTo>
                  <a:cubicBezTo>
                    <a:pt x="199" y="64"/>
                    <a:pt x="184" y="83"/>
                    <a:pt x="170" y="102"/>
                  </a:cubicBezTo>
                  <a:cubicBezTo>
                    <a:pt x="159" y="117"/>
                    <a:pt x="160" y="137"/>
                    <a:pt x="171" y="151"/>
                  </a:cubicBezTo>
                  <a:cubicBezTo>
                    <a:pt x="181" y="165"/>
                    <a:pt x="202" y="172"/>
                    <a:pt x="217" y="166"/>
                  </a:cubicBezTo>
                  <a:cubicBezTo>
                    <a:pt x="226" y="162"/>
                    <a:pt x="236" y="157"/>
                    <a:pt x="245" y="152"/>
                  </a:cubicBezTo>
                  <a:cubicBezTo>
                    <a:pt x="266" y="141"/>
                    <a:pt x="287" y="130"/>
                    <a:pt x="308" y="119"/>
                  </a:cubicBezTo>
                  <a:cubicBezTo>
                    <a:pt x="323" y="111"/>
                    <a:pt x="338" y="104"/>
                    <a:pt x="353" y="96"/>
                  </a:cubicBezTo>
                  <a:cubicBezTo>
                    <a:pt x="360" y="92"/>
                    <a:pt x="366" y="93"/>
                    <a:pt x="372" y="97"/>
                  </a:cubicBezTo>
                  <a:cubicBezTo>
                    <a:pt x="428" y="133"/>
                    <a:pt x="483" y="169"/>
                    <a:pt x="538" y="205"/>
                  </a:cubicBezTo>
                  <a:cubicBezTo>
                    <a:pt x="575" y="228"/>
                    <a:pt x="611" y="252"/>
                    <a:pt x="647" y="275"/>
                  </a:cubicBezTo>
                  <a:cubicBezTo>
                    <a:pt x="659" y="283"/>
                    <a:pt x="664" y="294"/>
                    <a:pt x="663" y="308"/>
                  </a:cubicBezTo>
                  <a:cubicBezTo>
                    <a:pt x="662" y="320"/>
                    <a:pt x="655" y="329"/>
                    <a:pt x="643" y="334"/>
                  </a:cubicBezTo>
                  <a:cubicBezTo>
                    <a:pt x="632" y="339"/>
                    <a:pt x="622" y="337"/>
                    <a:pt x="612" y="331"/>
                  </a:cubicBezTo>
                  <a:cubicBezTo>
                    <a:pt x="569" y="306"/>
                    <a:pt x="526" y="280"/>
                    <a:pt x="483" y="254"/>
                  </a:cubicBezTo>
                  <a:cubicBezTo>
                    <a:pt x="477" y="250"/>
                    <a:pt x="470" y="246"/>
                    <a:pt x="463" y="242"/>
                  </a:cubicBezTo>
                  <a:cubicBezTo>
                    <a:pt x="457" y="239"/>
                    <a:pt x="451" y="241"/>
                    <a:pt x="448" y="247"/>
                  </a:cubicBezTo>
                  <a:cubicBezTo>
                    <a:pt x="445" y="252"/>
                    <a:pt x="446" y="259"/>
                    <a:pt x="451" y="262"/>
                  </a:cubicBezTo>
                  <a:cubicBezTo>
                    <a:pt x="466" y="271"/>
                    <a:pt x="481" y="280"/>
                    <a:pt x="496" y="289"/>
                  </a:cubicBezTo>
                  <a:cubicBezTo>
                    <a:pt x="506" y="295"/>
                    <a:pt x="516" y="301"/>
                    <a:pt x="527" y="307"/>
                  </a:cubicBezTo>
                  <a:cubicBezTo>
                    <a:pt x="541" y="316"/>
                    <a:pt x="556" y="325"/>
                    <a:pt x="571" y="333"/>
                  </a:cubicBezTo>
                  <a:cubicBezTo>
                    <a:pt x="577" y="337"/>
                    <a:pt x="583" y="340"/>
                    <a:pt x="588" y="344"/>
                  </a:cubicBezTo>
                  <a:cubicBezTo>
                    <a:pt x="600" y="354"/>
                    <a:pt x="601" y="372"/>
                    <a:pt x="586" y="384"/>
                  </a:cubicBezTo>
                  <a:cubicBezTo>
                    <a:pt x="573" y="394"/>
                    <a:pt x="559" y="396"/>
                    <a:pt x="544" y="388"/>
                  </a:cubicBezTo>
                  <a:cubicBezTo>
                    <a:pt x="514" y="372"/>
                    <a:pt x="484" y="355"/>
                    <a:pt x="455" y="339"/>
                  </a:cubicBezTo>
                  <a:cubicBezTo>
                    <a:pt x="446" y="334"/>
                    <a:pt x="437" y="329"/>
                    <a:pt x="428" y="325"/>
                  </a:cubicBezTo>
                  <a:cubicBezTo>
                    <a:pt x="421" y="321"/>
                    <a:pt x="414" y="323"/>
                    <a:pt x="411" y="329"/>
                  </a:cubicBezTo>
                  <a:cubicBezTo>
                    <a:pt x="407" y="335"/>
                    <a:pt x="410" y="341"/>
                    <a:pt x="416" y="345"/>
                  </a:cubicBezTo>
                  <a:cubicBezTo>
                    <a:pt x="438" y="357"/>
                    <a:pt x="460" y="369"/>
                    <a:pt x="482" y="381"/>
                  </a:cubicBezTo>
                  <a:cubicBezTo>
                    <a:pt x="496" y="389"/>
                    <a:pt x="509" y="396"/>
                    <a:pt x="522" y="404"/>
                  </a:cubicBezTo>
                  <a:cubicBezTo>
                    <a:pt x="531" y="410"/>
                    <a:pt x="534" y="423"/>
                    <a:pt x="529" y="433"/>
                  </a:cubicBezTo>
                  <a:cubicBezTo>
                    <a:pt x="519" y="449"/>
                    <a:pt x="503" y="456"/>
                    <a:pt x="486" y="450"/>
                  </a:cubicBezTo>
                  <a:cubicBezTo>
                    <a:pt x="478" y="447"/>
                    <a:pt x="469" y="442"/>
                    <a:pt x="461" y="438"/>
                  </a:cubicBezTo>
                  <a:cubicBezTo>
                    <a:pt x="443" y="429"/>
                    <a:pt x="425" y="419"/>
                    <a:pt x="407" y="410"/>
                  </a:cubicBezTo>
                  <a:cubicBezTo>
                    <a:pt x="402" y="408"/>
                    <a:pt x="398" y="406"/>
                    <a:pt x="393" y="403"/>
                  </a:cubicBezTo>
                  <a:cubicBezTo>
                    <a:pt x="386" y="400"/>
                    <a:pt x="379" y="401"/>
                    <a:pt x="376" y="407"/>
                  </a:cubicBezTo>
                  <a:cubicBezTo>
                    <a:pt x="372" y="413"/>
                    <a:pt x="375" y="420"/>
                    <a:pt x="382" y="424"/>
                  </a:cubicBezTo>
                  <a:cubicBezTo>
                    <a:pt x="399" y="433"/>
                    <a:pt x="417" y="442"/>
                    <a:pt x="435" y="451"/>
                  </a:cubicBezTo>
                  <a:cubicBezTo>
                    <a:pt x="445" y="456"/>
                    <a:pt x="454" y="461"/>
                    <a:pt x="464" y="466"/>
                  </a:cubicBezTo>
                  <a:cubicBezTo>
                    <a:pt x="457" y="472"/>
                    <a:pt x="449" y="476"/>
                    <a:pt x="441" y="479"/>
                  </a:cubicBezTo>
                  <a:cubicBezTo>
                    <a:pt x="423" y="486"/>
                    <a:pt x="405" y="484"/>
                    <a:pt x="387" y="481"/>
                  </a:cubicBezTo>
                  <a:cubicBezTo>
                    <a:pt x="370" y="479"/>
                    <a:pt x="352" y="476"/>
                    <a:pt x="335" y="473"/>
                  </a:cubicBezTo>
                  <a:cubicBezTo>
                    <a:pt x="331" y="473"/>
                    <a:pt x="327" y="472"/>
                    <a:pt x="323" y="471"/>
                  </a:cubicBez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6" name="Freeform 7">
              <a:extLst>
                <a:ext uri="{FF2B5EF4-FFF2-40B4-BE49-F238E27FC236}">
                  <a16:creationId xmlns="" xmlns:a16="http://schemas.microsoft.com/office/drawing/2014/main" id="{2B800FA1-78EE-45EF-9E28-46BDFC6E0112}"/>
                </a:ext>
              </a:extLst>
            </p:cNvPr>
            <p:cNvSpPr>
              <a:spLocks/>
            </p:cNvSpPr>
            <p:nvPr/>
          </p:nvSpPr>
          <p:spPr bwMode="auto">
            <a:xfrm>
              <a:off x="3365454" y="2978805"/>
              <a:ext cx="2583746" cy="1373761"/>
            </a:xfrm>
            <a:custGeom>
              <a:avLst/>
              <a:gdLst>
                <a:gd name="T0" fmla="*/ 486 w 561"/>
                <a:gd name="T1" fmla="*/ 275 h 275"/>
                <a:gd name="T2" fmla="*/ 413 w 561"/>
                <a:gd name="T3" fmla="*/ 228 h 275"/>
                <a:gd name="T4" fmla="*/ 330 w 561"/>
                <a:gd name="T5" fmla="*/ 174 h 275"/>
                <a:gd name="T6" fmla="*/ 229 w 561"/>
                <a:gd name="T7" fmla="*/ 109 h 275"/>
                <a:gd name="T8" fmla="*/ 203 w 561"/>
                <a:gd name="T9" fmla="*/ 92 h 275"/>
                <a:gd name="T10" fmla="*/ 154 w 561"/>
                <a:gd name="T11" fmla="*/ 90 h 275"/>
                <a:gd name="T12" fmla="*/ 78 w 561"/>
                <a:gd name="T13" fmla="*/ 130 h 275"/>
                <a:gd name="T14" fmla="*/ 32 w 561"/>
                <a:gd name="T15" fmla="*/ 154 h 275"/>
                <a:gd name="T16" fmla="*/ 7 w 561"/>
                <a:gd name="T17" fmla="*/ 151 h 275"/>
                <a:gd name="T18" fmla="*/ 7 w 561"/>
                <a:gd name="T19" fmla="*/ 126 h 275"/>
                <a:gd name="T20" fmla="*/ 57 w 561"/>
                <a:gd name="T21" fmla="*/ 61 h 275"/>
                <a:gd name="T22" fmla="*/ 82 w 561"/>
                <a:gd name="T23" fmla="*/ 33 h 275"/>
                <a:gd name="T24" fmla="*/ 117 w 561"/>
                <a:gd name="T25" fmla="*/ 20 h 275"/>
                <a:gd name="T26" fmla="*/ 158 w 561"/>
                <a:gd name="T27" fmla="*/ 12 h 275"/>
                <a:gd name="T28" fmla="*/ 260 w 561"/>
                <a:gd name="T29" fmla="*/ 3 h 275"/>
                <a:gd name="T30" fmla="*/ 309 w 561"/>
                <a:gd name="T31" fmla="*/ 11 h 275"/>
                <a:gd name="T32" fmla="*/ 380 w 561"/>
                <a:gd name="T33" fmla="*/ 25 h 275"/>
                <a:gd name="T34" fmla="*/ 405 w 561"/>
                <a:gd name="T35" fmla="*/ 22 h 275"/>
                <a:gd name="T36" fmla="*/ 432 w 561"/>
                <a:gd name="T37" fmla="*/ 10 h 275"/>
                <a:gd name="T38" fmla="*/ 440 w 561"/>
                <a:gd name="T39" fmla="*/ 12 h 275"/>
                <a:gd name="T40" fmla="*/ 481 w 561"/>
                <a:gd name="T41" fmla="*/ 78 h 275"/>
                <a:gd name="T42" fmla="*/ 535 w 561"/>
                <a:gd name="T43" fmla="*/ 164 h 275"/>
                <a:gd name="T44" fmla="*/ 559 w 561"/>
                <a:gd name="T45" fmla="*/ 201 h 275"/>
                <a:gd name="T46" fmla="*/ 559 w 561"/>
                <a:gd name="T47" fmla="*/ 207 h 275"/>
                <a:gd name="T48" fmla="*/ 487 w 561"/>
                <a:gd name="T49" fmla="*/ 275 h 275"/>
                <a:gd name="T50" fmla="*/ 486 w 561"/>
                <a:gd name="T51" fmla="*/ 275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61" h="275">
                  <a:moveTo>
                    <a:pt x="486" y="275"/>
                  </a:moveTo>
                  <a:cubicBezTo>
                    <a:pt x="461" y="259"/>
                    <a:pt x="437" y="244"/>
                    <a:pt x="413" y="228"/>
                  </a:cubicBezTo>
                  <a:cubicBezTo>
                    <a:pt x="385" y="210"/>
                    <a:pt x="357" y="192"/>
                    <a:pt x="330" y="174"/>
                  </a:cubicBezTo>
                  <a:cubicBezTo>
                    <a:pt x="296" y="152"/>
                    <a:pt x="263" y="131"/>
                    <a:pt x="229" y="109"/>
                  </a:cubicBezTo>
                  <a:cubicBezTo>
                    <a:pt x="220" y="103"/>
                    <a:pt x="211" y="98"/>
                    <a:pt x="203" y="92"/>
                  </a:cubicBezTo>
                  <a:cubicBezTo>
                    <a:pt x="187" y="81"/>
                    <a:pt x="171" y="81"/>
                    <a:pt x="154" y="90"/>
                  </a:cubicBezTo>
                  <a:cubicBezTo>
                    <a:pt x="129" y="104"/>
                    <a:pt x="103" y="117"/>
                    <a:pt x="78" y="130"/>
                  </a:cubicBezTo>
                  <a:cubicBezTo>
                    <a:pt x="63" y="138"/>
                    <a:pt x="47" y="146"/>
                    <a:pt x="32" y="154"/>
                  </a:cubicBezTo>
                  <a:cubicBezTo>
                    <a:pt x="23" y="159"/>
                    <a:pt x="13" y="158"/>
                    <a:pt x="7" y="151"/>
                  </a:cubicBezTo>
                  <a:cubicBezTo>
                    <a:pt x="0" y="144"/>
                    <a:pt x="0" y="134"/>
                    <a:pt x="7" y="126"/>
                  </a:cubicBezTo>
                  <a:cubicBezTo>
                    <a:pt x="23" y="104"/>
                    <a:pt x="40" y="83"/>
                    <a:pt x="57" y="61"/>
                  </a:cubicBezTo>
                  <a:cubicBezTo>
                    <a:pt x="64" y="51"/>
                    <a:pt x="72" y="41"/>
                    <a:pt x="82" y="33"/>
                  </a:cubicBezTo>
                  <a:cubicBezTo>
                    <a:pt x="93" y="26"/>
                    <a:pt x="105" y="22"/>
                    <a:pt x="117" y="20"/>
                  </a:cubicBezTo>
                  <a:cubicBezTo>
                    <a:pt x="131" y="18"/>
                    <a:pt x="145" y="15"/>
                    <a:pt x="158" y="12"/>
                  </a:cubicBezTo>
                  <a:cubicBezTo>
                    <a:pt x="192" y="5"/>
                    <a:pt x="225" y="0"/>
                    <a:pt x="260" y="3"/>
                  </a:cubicBezTo>
                  <a:cubicBezTo>
                    <a:pt x="276" y="5"/>
                    <a:pt x="293" y="8"/>
                    <a:pt x="309" y="11"/>
                  </a:cubicBezTo>
                  <a:cubicBezTo>
                    <a:pt x="332" y="15"/>
                    <a:pt x="356" y="21"/>
                    <a:pt x="380" y="25"/>
                  </a:cubicBezTo>
                  <a:cubicBezTo>
                    <a:pt x="388" y="27"/>
                    <a:pt x="397" y="26"/>
                    <a:pt x="405" y="22"/>
                  </a:cubicBezTo>
                  <a:cubicBezTo>
                    <a:pt x="414" y="18"/>
                    <a:pt x="423" y="14"/>
                    <a:pt x="432" y="10"/>
                  </a:cubicBezTo>
                  <a:cubicBezTo>
                    <a:pt x="435" y="8"/>
                    <a:pt x="438" y="9"/>
                    <a:pt x="440" y="12"/>
                  </a:cubicBezTo>
                  <a:cubicBezTo>
                    <a:pt x="454" y="34"/>
                    <a:pt x="468" y="56"/>
                    <a:pt x="481" y="78"/>
                  </a:cubicBezTo>
                  <a:cubicBezTo>
                    <a:pt x="499" y="107"/>
                    <a:pt x="517" y="135"/>
                    <a:pt x="535" y="164"/>
                  </a:cubicBezTo>
                  <a:cubicBezTo>
                    <a:pt x="543" y="176"/>
                    <a:pt x="551" y="188"/>
                    <a:pt x="559" y="201"/>
                  </a:cubicBezTo>
                  <a:cubicBezTo>
                    <a:pt x="560" y="203"/>
                    <a:pt x="561" y="205"/>
                    <a:pt x="559" y="207"/>
                  </a:cubicBezTo>
                  <a:cubicBezTo>
                    <a:pt x="535" y="230"/>
                    <a:pt x="511" y="252"/>
                    <a:pt x="487" y="275"/>
                  </a:cubicBezTo>
                  <a:cubicBezTo>
                    <a:pt x="486" y="275"/>
                    <a:pt x="486" y="275"/>
                    <a:pt x="486" y="275"/>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7" name="Freeform 8">
              <a:extLst>
                <a:ext uri="{FF2B5EF4-FFF2-40B4-BE49-F238E27FC236}">
                  <a16:creationId xmlns="" xmlns:a16="http://schemas.microsoft.com/office/drawing/2014/main" id="{DB5D56FA-A606-4E29-9CD7-95A53B5F3308}"/>
                </a:ext>
              </a:extLst>
            </p:cNvPr>
            <p:cNvSpPr>
              <a:spLocks/>
            </p:cNvSpPr>
            <p:nvPr/>
          </p:nvSpPr>
          <p:spPr bwMode="auto">
            <a:xfrm>
              <a:off x="5376188" y="2488979"/>
              <a:ext cx="1166853" cy="1542666"/>
            </a:xfrm>
            <a:custGeom>
              <a:avLst/>
              <a:gdLst>
                <a:gd name="T0" fmla="*/ 99 w 254"/>
                <a:gd name="T1" fmla="*/ 0 h 309"/>
                <a:gd name="T2" fmla="*/ 254 w 254"/>
                <a:gd name="T3" fmla="*/ 246 h 309"/>
                <a:gd name="T4" fmla="*/ 234 w 254"/>
                <a:gd name="T5" fmla="*/ 259 h 309"/>
                <a:gd name="T6" fmla="*/ 160 w 254"/>
                <a:gd name="T7" fmla="*/ 307 h 309"/>
                <a:gd name="T8" fmla="*/ 154 w 254"/>
                <a:gd name="T9" fmla="*/ 306 h 309"/>
                <a:gd name="T10" fmla="*/ 71 w 254"/>
                <a:gd name="T11" fmla="*/ 175 h 309"/>
                <a:gd name="T12" fmla="*/ 22 w 254"/>
                <a:gd name="T13" fmla="*/ 96 h 309"/>
                <a:gd name="T14" fmla="*/ 2 w 254"/>
                <a:gd name="T15" fmla="*/ 66 h 309"/>
                <a:gd name="T16" fmla="*/ 3 w 254"/>
                <a:gd name="T17" fmla="*/ 60 h 309"/>
                <a:gd name="T18" fmla="*/ 52 w 254"/>
                <a:gd name="T19" fmla="*/ 29 h 309"/>
                <a:gd name="T20" fmla="*/ 90 w 254"/>
                <a:gd name="T21" fmla="*/ 4 h 309"/>
                <a:gd name="T22" fmla="*/ 99 w 254"/>
                <a:gd name="T23" fmla="*/ 0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4" h="309">
                  <a:moveTo>
                    <a:pt x="99" y="0"/>
                  </a:moveTo>
                  <a:cubicBezTo>
                    <a:pt x="151" y="82"/>
                    <a:pt x="203" y="164"/>
                    <a:pt x="254" y="246"/>
                  </a:cubicBezTo>
                  <a:cubicBezTo>
                    <a:pt x="248" y="250"/>
                    <a:pt x="241" y="255"/>
                    <a:pt x="234" y="259"/>
                  </a:cubicBezTo>
                  <a:cubicBezTo>
                    <a:pt x="210" y="275"/>
                    <a:pt x="185" y="291"/>
                    <a:pt x="160" y="307"/>
                  </a:cubicBezTo>
                  <a:cubicBezTo>
                    <a:pt x="157" y="308"/>
                    <a:pt x="156" y="309"/>
                    <a:pt x="154" y="306"/>
                  </a:cubicBezTo>
                  <a:cubicBezTo>
                    <a:pt x="126" y="262"/>
                    <a:pt x="99" y="219"/>
                    <a:pt x="71" y="175"/>
                  </a:cubicBezTo>
                  <a:cubicBezTo>
                    <a:pt x="55" y="149"/>
                    <a:pt x="38" y="123"/>
                    <a:pt x="22" y="96"/>
                  </a:cubicBezTo>
                  <a:cubicBezTo>
                    <a:pt x="15" y="86"/>
                    <a:pt x="9" y="76"/>
                    <a:pt x="2" y="66"/>
                  </a:cubicBezTo>
                  <a:cubicBezTo>
                    <a:pt x="0" y="63"/>
                    <a:pt x="1" y="62"/>
                    <a:pt x="3" y="60"/>
                  </a:cubicBezTo>
                  <a:cubicBezTo>
                    <a:pt x="19" y="50"/>
                    <a:pt x="36" y="39"/>
                    <a:pt x="52" y="29"/>
                  </a:cubicBezTo>
                  <a:cubicBezTo>
                    <a:pt x="65" y="21"/>
                    <a:pt x="77" y="13"/>
                    <a:pt x="90" y="4"/>
                  </a:cubicBezTo>
                  <a:cubicBezTo>
                    <a:pt x="93" y="3"/>
                    <a:pt x="96" y="1"/>
                    <a:pt x="99" y="0"/>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8" name="Freeform 9">
              <a:extLst>
                <a:ext uri="{FF2B5EF4-FFF2-40B4-BE49-F238E27FC236}">
                  <a16:creationId xmlns="" xmlns:a16="http://schemas.microsoft.com/office/drawing/2014/main" id="{22D9E2C5-1D1E-440E-949C-C90D898003E9}"/>
                </a:ext>
              </a:extLst>
            </p:cNvPr>
            <p:cNvSpPr>
              <a:spLocks/>
            </p:cNvSpPr>
            <p:nvPr/>
          </p:nvSpPr>
          <p:spPr bwMode="auto">
            <a:xfrm>
              <a:off x="1875628" y="2528392"/>
              <a:ext cx="1177275" cy="1542666"/>
            </a:xfrm>
            <a:custGeom>
              <a:avLst/>
              <a:gdLst>
                <a:gd name="T0" fmla="*/ 156 w 254"/>
                <a:gd name="T1" fmla="*/ 0 h 309"/>
                <a:gd name="T2" fmla="*/ 254 w 254"/>
                <a:gd name="T3" fmla="*/ 62 h 309"/>
                <a:gd name="T4" fmla="*/ 98 w 254"/>
                <a:gd name="T5" fmla="*/ 309 h 309"/>
                <a:gd name="T6" fmla="*/ 0 w 254"/>
                <a:gd name="T7" fmla="*/ 247 h 309"/>
                <a:gd name="T8" fmla="*/ 156 w 254"/>
                <a:gd name="T9" fmla="*/ 0 h 309"/>
              </a:gdLst>
              <a:ahLst/>
              <a:cxnLst>
                <a:cxn ang="0">
                  <a:pos x="T0" y="T1"/>
                </a:cxn>
                <a:cxn ang="0">
                  <a:pos x="T2" y="T3"/>
                </a:cxn>
                <a:cxn ang="0">
                  <a:pos x="T4" y="T5"/>
                </a:cxn>
                <a:cxn ang="0">
                  <a:pos x="T6" y="T7"/>
                </a:cxn>
                <a:cxn ang="0">
                  <a:pos x="T8" y="T9"/>
                </a:cxn>
              </a:cxnLst>
              <a:rect l="0" t="0" r="r" b="b"/>
              <a:pathLst>
                <a:path w="254" h="309">
                  <a:moveTo>
                    <a:pt x="156" y="0"/>
                  </a:moveTo>
                  <a:cubicBezTo>
                    <a:pt x="189" y="21"/>
                    <a:pt x="221" y="41"/>
                    <a:pt x="254" y="62"/>
                  </a:cubicBezTo>
                  <a:cubicBezTo>
                    <a:pt x="202" y="144"/>
                    <a:pt x="150" y="226"/>
                    <a:pt x="98" y="309"/>
                  </a:cubicBezTo>
                  <a:cubicBezTo>
                    <a:pt x="65" y="288"/>
                    <a:pt x="33" y="268"/>
                    <a:pt x="0" y="247"/>
                  </a:cubicBezTo>
                  <a:cubicBezTo>
                    <a:pt x="52" y="165"/>
                    <a:pt x="104" y="83"/>
                    <a:pt x="156" y="0"/>
                  </a:cubicBez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 name="Freeform 10">
              <a:extLst>
                <a:ext uri="{FF2B5EF4-FFF2-40B4-BE49-F238E27FC236}">
                  <a16:creationId xmlns="" xmlns:a16="http://schemas.microsoft.com/office/drawing/2014/main" id="{EF5FEBE8-012E-4173-AA56-887197085CBA}"/>
                </a:ext>
              </a:extLst>
            </p:cNvPr>
            <p:cNvSpPr>
              <a:spLocks/>
            </p:cNvSpPr>
            <p:nvPr/>
          </p:nvSpPr>
          <p:spPr bwMode="auto">
            <a:xfrm>
              <a:off x="2959135" y="4408868"/>
              <a:ext cx="604263" cy="805116"/>
            </a:xfrm>
            <a:custGeom>
              <a:avLst/>
              <a:gdLst>
                <a:gd name="T0" fmla="*/ 30 w 132"/>
                <a:gd name="T1" fmla="*/ 162 h 162"/>
                <a:gd name="T2" fmla="*/ 6 w 132"/>
                <a:gd name="T3" fmla="*/ 147 h 162"/>
                <a:gd name="T4" fmla="*/ 7 w 132"/>
                <a:gd name="T5" fmla="*/ 119 h 162"/>
                <a:gd name="T6" fmla="*/ 78 w 132"/>
                <a:gd name="T7" fmla="*/ 16 h 162"/>
                <a:gd name="T8" fmla="*/ 117 w 132"/>
                <a:gd name="T9" fmla="*/ 8 h 162"/>
                <a:gd name="T10" fmla="*/ 124 w 132"/>
                <a:gd name="T11" fmla="*/ 46 h 162"/>
                <a:gd name="T12" fmla="*/ 70 w 132"/>
                <a:gd name="T13" fmla="*/ 125 h 162"/>
                <a:gd name="T14" fmla="*/ 54 w 132"/>
                <a:gd name="T15" fmla="*/ 149 h 162"/>
                <a:gd name="T16" fmla="*/ 30 w 132"/>
                <a:gd name="T17"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62">
                  <a:moveTo>
                    <a:pt x="30" y="162"/>
                  </a:moveTo>
                  <a:cubicBezTo>
                    <a:pt x="19" y="162"/>
                    <a:pt x="11" y="156"/>
                    <a:pt x="6" y="147"/>
                  </a:cubicBezTo>
                  <a:cubicBezTo>
                    <a:pt x="0" y="138"/>
                    <a:pt x="1" y="128"/>
                    <a:pt x="7" y="119"/>
                  </a:cubicBezTo>
                  <a:cubicBezTo>
                    <a:pt x="31" y="85"/>
                    <a:pt x="54" y="50"/>
                    <a:pt x="78" y="16"/>
                  </a:cubicBezTo>
                  <a:cubicBezTo>
                    <a:pt x="86" y="3"/>
                    <a:pt x="104" y="0"/>
                    <a:pt x="117" y="8"/>
                  </a:cubicBezTo>
                  <a:cubicBezTo>
                    <a:pt x="129" y="17"/>
                    <a:pt x="132" y="34"/>
                    <a:pt x="124" y="46"/>
                  </a:cubicBezTo>
                  <a:cubicBezTo>
                    <a:pt x="106" y="73"/>
                    <a:pt x="88" y="99"/>
                    <a:pt x="70" y="125"/>
                  </a:cubicBezTo>
                  <a:cubicBezTo>
                    <a:pt x="65" y="133"/>
                    <a:pt x="59" y="141"/>
                    <a:pt x="54" y="149"/>
                  </a:cubicBezTo>
                  <a:cubicBezTo>
                    <a:pt x="48" y="157"/>
                    <a:pt x="41" y="162"/>
                    <a:pt x="30" y="162"/>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 name="Freeform 11">
              <a:extLst>
                <a:ext uri="{FF2B5EF4-FFF2-40B4-BE49-F238E27FC236}">
                  <a16:creationId xmlns="" xmlns:a16="http://schemas.microsoft.com/office/drawing/2014/main" id="{99771485-D4A8-473C-8DFF-A4C3E46360CE}"/>
                </a:ext>
              </a:extLst>
            </p:cNvPr>
            <p:cNvSpPr>
              <a:spLocks/>
            </p:cNvSpPr>
            <p:nvPr/>
          </p:nvSpPr>
          <p:spPr bwMode="auto">
            <a:xfrm>
              <a:off x="3271685" y="4718525"/>
              <a:ext cx="541753" cy="658731"/>
            </a:xfrm>
            <a:custGeom>
              <a:avLst/>
              <a:gdLst>
                <a:gd name="T0" fmla="*/ 36 w 118"/>
                <a:gd name="T1" fmla="*/ 133 h 133"/>
                <a:gd name="T2" fmla="*/ 8 w 118"/>
                <a:gd name="T3" fmla="*/ 95 h 133"/>
                <a:gd name="T4" fmla="*/ 20 w 118"/>
                <a:gd name="T5" fmla="*/ 77 h 133"/>
                <a:gd name="T6" fmla="*/ 65 w 118"/>
                <a:gd name="T7" fmla="*/ 12 h 133"/>
                <a:gd name="T8" fmla="*/ 88 w 118"/>
                <a:gd name="T9" fmla="*/ 1 h 133"/>
                <a:gd name="T10" fmla="*/ 112 w 118"/>
                <a:gd name="T11" fmla="*/ 18 h 133"/>
                <a:gd name="T12" fmla="*/ 105 w 118"/>
                <a:gd name="T13" fmla="*/ 51 h 133"/>
                <a:gd name="T14" fmla="*/ 67 w 118"/>
                <a:gd name="T15" fmla="*/ 105 h 133"/>
                <a:gd name="T16" fmla="*/ 57 w 118"/>
                <a:gd name="T17" fmla="*/ 121 h 133"/>
                <a:gd name="T18" fmla="*/ 36 w 118"/>
                <a:gd name="T19"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133">
                  <a:moveTo>
                    <a:pt x="36" y="133"/>
                  </a:moveTo>
                  <a:cubicBezTo>
                    <a:pt x="13" y="133"/>
                    <a:pt x="0" y="113"/>
                    <a:pt x="8" y="95"/>
                  </a:cubicBezTo>
                  <a:cubicBezTo>
                    <a:pt x="11" y="88"/>
                    <a:pt x="16" y="83"/>
                    <a:pt x="20" y="77"/>
                  </a:cubicBezTo>
                  <a:cubicBezTo>
                    <a:pt x="35" y="55"/>
                    <a:pt x="50" y="34"/>
                    <a:pt x="65" y="12"/>
                  </a:cubicBezTo>
                  <a:cubicBezTo>
                    <a:pt x="70" y="4"/>
                    <a:pt x="79" y="0"/>
                    <a:pt x="88" y="1"/>
                  </a:cubicBezTo>
                  <a:cubicBezTo>
                    <a:pt x="99" y="2"/>
                    <a:pt x="107" y="8"/>
                    <a:pt x="112" y="18"/>
                  </a:cubicBezTo>
                  <a:cubicBezTo>
                    <a:pt x="118" y="31"/>
                    <a:pt x="112" y="41"/>
                    <a:pt x="105" y="51"/>
                  </a:cubicBezTo>
                  <a:cubicBezTo>
                    <a:pt x="93" y="69"/>
                    <a:pt x="80" y="87"/>
                    <a:pt x="67" y="105"/>
                  </a:cubicBezTo>
                  <a:cubicBezTo>
                    <a:pt x="64" y="110"/>
                    <a:pt x="61" y="116"/>
                    <a:pt x="57" y="121"/>
                  </a:cubicBezTo>
                  <a:cubicBezTo>
                    <a:pt x="51" y="129"/>
                    <a:pt x="44" y="133"/>
                    <a:pt x="36" y="133"/>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 name="Freeform 12">
              <a:extLst>
                <a:ext uri="{FF2B5EF4-FFF2-40B4-BE49-F238E27FC236}">
                  <a16:creationId xmlns="" xmlns:a16="http://schemas.microsoft.com/office/drawing/2014/main" id="{6DF16085-9BEC-4EF0-BF67-5178E73B516C}"/>
                </a:ext>
              </a:extLst>
            </p:cNvPr>
            <p:cNvSpPr>
              <a:spLocks/>
            </p:cNvSpPr>
            <p:nvPr/>
          </p:nvSpPr>
          <p:spPr bwMode="auto">
            <a:xfrm>
              <a:off x="2698680" y="4408868"/>
              <a:ext cx="416733" cy="534868"/>
            </a:xfrm>
            <a:custGeom>
              <a:avLst/>
              <a:gdLst>
                <a:gd name="T0" fmla="*/ 91 w 92"/>
                <a:gd name="T1" fmla="*/ 28 h 107"/>
                <a:gd name="T2" fmla="*/ 84 w 92"/>
                <a:gd name="T3" fmla="*/ 47 h 107"/>
                <a:gd name="T4" fmla="*/ 53 w 92"/>
                <a:gd name="T5" fmla="*/ 92 h 107"/>
                <a:gd name="T6" fmla="*/ 19 w 92"/>
                <a:gd name="T7" fmla="*/ 101 h 107"/>
                <a:gd name="T8" fmla="*/ 4 w 92"/>
                <a:gd name="T9" fmla="*/ 70 h 107"/>
                <a:gd name="T10" fmla="*/ 17 w 92"/>
                <a:gd name="T11" fmla="*/ 48 h 107"/>
                <a:gd name="T12" fmla="*/ 41 w 92"/>
                <a:gd name="T13" fmla="*/ 13 h 107"/>
                <a:gd name="T14" fmla="*/ 67 w 92"/>
                <a:gd name="T15" fmla="*/ 1 h 107"/>
                <a:gd name="T16" fmla="*/ 90 w 92"/>
                <a:gd name="T17" fmla="*/ 21 h 107"/>
                <a:gd name="T18" fmla="*/ 91 w 92"/>
                <a:gd name="T19" fmla="*/ 2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107">
                  <a:moveTo>
                    <a:pt x="91" y="28"/>
                  </a:moveTo>
                  <a:cubicBezTo>
                    <a:pt x="92" y="35"/>
                    <a:pt x="88" y="41"/>
                    <a:pt x="84" y="47"/>
                  </a:cubicBezTo>
                  <a:cubicBezTo>
                    <a:pt x="74" y="62"/>
                    <a:pt x="64" y="77"/>
                    <a:pt x="53" y="92"/>
                  </a:cubicBezTo>
                  <a:cubicBezTo>
                    <a:pt x="46" y="103"/>
                    <a:pt x="32" y="107"/>
                    <a:pt x="19" y="101"/>
                  </a:cubicBezTo>
                  <a:cubicBezTo>
                    <a:pt x="8" y="96"/>
                    <a:pt x="0" y="82"/>
                    <a:pt x="4" y="70"/>
                  </a:cubicBezTo>
                  <a:cubicBezTo>
                    <a:pt x="7" y="62"/>
                    <a:pt x="12" y="55"/>
                    <a:pt x="17" y="48"/>
                  </a:cubicBezTo>
                  <a:cubicBezTo>
                    <a:pt x="24" y="36"/>
                    <a:pt x="33" y="25"/>
                    <a:pt x="41" y="13"/>
                  </a:cubicBezTo>
                  <a:cubicBezTo>
                    <a:pt x="48" y="4"/>
                    <a:pt x="56" y="0"/>
                    <a:pt x="67" y="1"/>
                  </a:cubicBezTo>
                  <a:cubicBezTo>
                    <a:pt x="79" y="3"/>
                    <a:pt x="87" y="10"/>
                    <a:pt x="90" y="21"/>
                  </a:cubicBezTo>
                  <a:cubicBezTo>
                    <a:pt x="91" y="24"/>
                    <a:pt x="91" y="26"/>
                    <a:pt x="91" y="28"/>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 name="Freeform 13">
              <a:extLst>
                <a:ext uri="{FF2B5EF4-FFF2-40B4-BE49-F238E27FC236}">
                  <a16:creationId xmlns="" xmlns:a16="http://schemas.microsoft.com/office/drawing/2014/main" id="{7150699D-F850-4A13-8145-9A81EA2086B2}"/>
                </a:ext>
              </a:extLst>
            </p:cNvPr>
            <p:cNvSpPr>
              <a:spLocks/>
            </p:cNvSpPr>
            <p:nvPr/>
          </p:nvSpPr>
          <p:spPr bwMode="auto">
            <a:xfrm>
              <a:off x="3646745" y="5067596"/>
              <a:ext cx="333387" cy="439153"/>
            </a:xfrm>
            <a:custGeom>
              <a:avLst/>
              <a:gdLst>
                <a:gd name="T0" fmla="*/ 72 w 73"/>
                <a:gd name="T1" fmla="*/ 26 h 88"/>
                <a:gd name="T2" fmla="*/ 63 w 73"/>
                <a:gd name="T3" fmla="*/ 45 h 88"/>
                <a:gd name="T4" fmla="*/ 43 w 73"/>
                <a:gd name="T5" fmla="*/ 74 h 88"/>
                <a:gd name="T6" fmla="*/ 5 w 73"/>
                <a:gd name="T7" fmla="*/ 72 h 88"/>
                <a:gd name="T8" fmla="*/ 6 w 73"/>
                <a:gd name="T9" fmla="*/ 48 h 88"/>
                <a:gd name="T10" fmla="*/ 32 w 73"/>
                <a:gd name="T11" fmla="*/ 12 h 88"/>
                <a:gd name="T12" fmla="*/ 56 w 73"/>
                <a:gd name="T13" fmla="*/ 3 h 88"/>
                <a:gd name="T14" fmla="*/ 72 w 73"/>
                <a:gd name="T15" fmla="*/ 26 h 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88">
                  <a:moveTo>
                    <a:pt x="72" y="26"/>
                  </a:moveTo>
                  <a:cubicBezTo>
                    <a:pt x="73" y="33"/>
                    <a:pt x="67" y="39"/>
                    <a:pt x="63" y="45"/>
                  </a:cubicBezTo>
                  <a:cubicBezTo>
                    <a:pt x="57" y="55"/>
                    <a:pt x="50" y="64"/>
                    <a:pt x="43" y="74"/>
                  </a:cubicBezTo>
                  <a:cubicBezTo>
                    <a:pt x="33" y="88"/>
                    <a:pt x="13" y="87"/>
                    <a:pt x="5" y="72"/>
                  </a:cubicBezTo>
                  <a:cubicBezTo>
                    <a:pt x="0" y="64"/>
                    <a:pt x="1" y="56"/>
                    <a:pt x="6" y="48"/>
                  </a:cubicBezTo>
                  <a:cubicBezTo>
                    <a:pt x="15" y="36"/>
                    <a:pt x="23" y="24"/>
                    <a:pt x="32" y="12"/>
                  </a:cubicBezTo>
                  <a:cubicBezTo>
                    <a:pt x="38" y="3"/>
                    <a:pt x="47" y="0"/>
                    <a:pt x="56" y="3"/>
                  </a:cubicBezTo>
                  <a:cubicBezTo>
                    <a:pt x="67" y="6"/>
                    <a:pt x="72" y="14"/>
                    <a:pt x="72" y="26"/>
                  </a:cubicBezTo>
                  <a:close/>
                </a:path>
              </a:pathLst>
            </a:custGeom>
            <a:solidFill>
              <a:srgbClr val="FFFFCC"/>
            </a:solidFill>
            <a:ln>
              <a:noFill/>
            </a:ln>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sp>
        <p:nvSpPr>
          <p:cNvPr id="16" name="TextBox 15">
            <a:extLst>
              <a:ext uri="{FF2B5EF4-FFF2-40B4-BE49-F238E27FC236}">
                <a16:creationId xmlns="" xmlns:a16="http://schemas.microsoft.com/office/drawing/2014/main" id="{F6C98181-530C-461D-BF7E-12B47EBF9841}"/>
              </a:ext>
            </a:extLst>
          </p:cNvPr>
          <p:cNvSpPr txBox="1"/>
          <p:nvPr/>
        </p:nvSpPr>
        <p:spPr>
          <a:xfrm>
            <a:off x="6127054" y="2415773"/>
            <a:ext cx="5788823" cy="2308324"/>
          </a:xfrm>
          <a:prstGeom prst="rect">
            <a:avLst/>
          </a:prstGeom>
          <a:noFill/>
        </p:spPr>
        <p:txBody>
          <a:bodyPr wrap="square" rtlCol="0">
            <a:spAutoFit/>
          </a:bodyPr>
          <a:lstStyle/>
          <a:p>
            <a:pPr algn="just">
              <a:defRPr/>
            </a:pPr>
            <a:r>
              <a:rPr lang="en-US" dirty="0">
                <a:solidFill>
                  <a:srgbClr val="FFFFFF"/>
                </a:solidFill>
                <a:latin typeface="Times New Roman" pitchFamily="18" charset="0"/>
                <a:cs typeface="Times New Roman" pitchFamily="18" charset="0"/>
              </a:rPr>
              <a:t>We guide our students in the procedure carried out with the school at all stages of the student's university enrollment process, such as passport, visa, accommodation, cheap flight tickets and before and after leaving abroad. We support the educational process in the most efficient and smooth way with the right guidance on the most suitable program and school choice for the student. This support provided allows for both financial loss and the most effective use of time.</a:t>
            </a:r>
          </a:p>
        </p:txBody>
      </p:sp>
      <p:sp>
        <p:nvSpPr>
          <p:cNvPr id="17" name="TextBox 16">
            <a:extLst>
              <a:ext uri="{FF2B5EF4-FFF2-40B4-BE49-F238E27FC236}">
                <a16:creationId xmlns="" xmlns:a16="http://schemas.microsoft.com/office/drawing/2014/main" id="{2A0FE1C4-6C59-4C34-AF34-221D62413EBD}"/>
              </a:ext>
            </a:extLst>
          </p:cNvPr>
          <p:cNvSpPr txBox="1"/>
          <p:nvPr/>
        </p:nvSpPr>
        <p:spPr>
          <a:xfrm>
            <a:off x="2514572" y="663789"/>
            <a:ext cx="8280521" cy="584775"/>
          </a:xfrm>
          <a:prstGeom prst="rect">
            <a:avLst/>
          </a:prstGeom>
          <a:solidFill>
            <a:schemeClr val="tx1"/>
          </a:solidFill>
        </p:spPr>
        <p:txBody>
          <a:bodyPr wrap="square" rtlCol="0">
            <a:spAutoFit/>
          </a:bodyPr>
          <a:lstStyle/>
          <a:p>
            <a:pPr algn="ctr">
              <a:defRPr/>
            </a:pPr>
            <a:r>
              <a:rPr lang="en-US" sz="3200" dirty="0">
                <a:solidFill>
                  <a:srgbClr val="FFFFFF"/>
                </a:solidFill>
                <a:latin typeface="Times New Roman" pitchFamily="18" charset="0"/>
                <a:ea typeface="Noto Sans" panose="020B0502040504020204" pitchFamily="34"/>
                <a:cs typeface="Times New Roman" pitchFamily="18" charset="0"/>
              </a:rPr>
              <a:t>Why Is It Important To Get Consultancy Service?</a:t>
            </a:r>
          </a:p>
        </p:txBody>
      </p:sp>
      <p:sp>
        <p:nvSpPr>
          <p:cNvPr id="22" name="Rectangle 21">
            <a:extLst>
              <a:ext uri="{FF2B5EF4-FFF2-40B4-BE49-F238E27FC236}">
                <a16:creationId xmlns="" xmlns:a16="http://schemas.microsoft.com/office/drawing/2014/main" id="{2F87B932-1E1F-4E61-AAC9-EE61C48563FC}"/>
              </a:ext>
            </a:extLst>
          </p:cNvPr>
          <p:cNvSpPr/>
          <p:nvPr/>
        </p:nvSpPr>
        <p:spPr>
          <a:xfrm>
            <a:off x="7823191" y="1979299"/>
            <a:ext cx="2747695" cy="1155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34" name="Rectangle 33">
            <a:extLst>
              <a:ext uri="{FF2B5EF4-FFF2-40B4-BE49-F238E27FC236}">
                <a16:creationId xmlns="" xmlns:a16="http://schemas.microsoft.com/office/drawing/2014/main" id="{276C8DE8-24C1-4E1F-9906-354FBFCD98C7}"/>
              </a:ext>
            </a:extLst>
          </p:cNvPr>
          <p:cNvSpPr/>
          <p:nvPr/>
        </p:nvSpPr>
        <p:spPr>
          <a:xfrm>
            <a:off x="7823192" y="5175285"/>
            <a:ext cx="2747695" cy="142760"/>
          </a:xfrm>
          <a:prstGeom prst="rect">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pic>
        <p:nvPicPr>
          <p:cNvPr id="15"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485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 name="Freeform 6">
            <a:extLst>
              <a:ext uri="{FF2B5EF4-FFF2-40B4-BE49-F238E27FC236}">
                <a16:creationId xmlns="" xmlns:a16="http://schemas.microsoft.com/office/drawing/2014/main" id="{84FB47E7-8375-47A9-BE44-D705234A790C}"/>
              </a:ext>
            </a:extLst>
          </p:cNvPr>
          <p:cNvSpPr>
            <a:spLocks noEditPoints="1"/>
          </p:cNvSpPr>
          <p:nvPr/>
        </p:nvSpPr>
        <p:spPr bwMode="auto">
          <a:xfrm>
            <a:off x="991744" y="990534"/>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85" name="TextBox 84">
            <a:extLst>
              <a:ext uri="{FF2B5EF4-FFF2-40B4-BE49-F238E27FC236}">
                <a16:creationId xmlns="" xmlns:a16="http://schemas.microsoft.com/office/drawing/2014/main" id="{2B298976-C14E-424B-9ADF-CD11AEB0A21D}"/>
              </a:ext>
            </a:extLst>
          </p:cNvPr>
          <p:cNvSpPr txBox="1"/>
          <p:nvPr/>
        </p:nvSpPr>
        <p:spPr>
          <a:xfrm>
            <a:off x="1794997" y="389528"/>
            <a:ext cx="8574035" cy="2092881"/>
          </a:xfrm>
          <a:prstGeom prst="rect">
            <a:avLst/>
          </a:prstGeom>
          <a:noFill/>
        </p:spPr>
        <p:txBody>
          <a:bodyPr wrap="square" rtlCol="0">
            <a:spAutoFit/>
          </a:bodyPr>
          <a:lstStyle/>
          <a:p>
            <a:pPr algn="ctr">
              <a:defRPr/>
            </a:pPr>
            <a:r>
              <a:rPr lang="en-US" sz="4000" dirty="0">
                <a:solidFill>
                  <a:srgbClr val="FFFFFF"/>
                </a:solidFill>
                <a:latin typeface="Times New Roman" pitchFamily="18" charset="0"/>
                <a:ea typeface="Noto Sans" panose="020B0502040504020204" pitchFamily="34"/>
                <a:cs typeface="Times New Roman" pitchFamily="18" charset="0"/>
              </a:rPr>
              <a:t>Why should Preferred Education in Turkey?</a:t>
            </a:r>
          </a:p>
          <a:p>
            <a:pPr algn="ctr">
              <a:defRPr/>
            </a:pPr>
            <a:endParaRPr lang="en-GB" sz="5000" dirty="0">
              <a:solidFill>
                <a:srgbClr val="FFFFFF"/>
              </a:solidFill>
              <a:latin typeface="Noto Sans" panose="020B0502040504020204" pitchFamily="34"/>
              <a:ea typeface="Noto Sans" panose="020B0502040504020204" pitchFamily="34"/>
              <a:cs typeface="Noto Sans" panose="020B0502040504020204" pitchFamily="34"/>
            </a:endParaRPr>
          </a:p>
        </p:txBody>
      </p:sp>
      <p:grpSp>
        <p:nvGrpSpPr>
          <p:cNvPr id="43" name="Group 42">
            <a:extLst>
              <a:ext uri="{FF2B5EF4-FFF2-40B4-BE49-F238E27FC236}">
                <a16:creationId xmlns="" xmlns:a16="http://schemas.microsoft.com/office/drawing/2014/main" id="{18504F94-28CB-4895-84D3-5715582569FC}"/>
              </a:ext>
            </a:extLst>
          </p:cNvPr>
          <p:cNvGrpSpPr/>
          <p:nvPr/>
        </p:nvGrpSpPr>
        <p:grpSpPr>
          <a:xfrm>
            <a:off x="3232997" y="2938747"/>
            <a:ext cx="5775853" cy="2214322"/>
            <a:chOff x="1793875" y="1909762"/>
            <a:chExt cx="8267700" cy="3252789"/>
          </a:xfrm>
          <a:solidFill>
            <a:schemeClr val="bg1"/>
          </a:solidFill>
        </p:grpSpPr>
        <p:sp>
          <p:nvSpPr>
            <p:cNvPr id="4" name="Freeform 5">
              <a:extLst>
                <a:ext uri="{FF2B5EF4-FFF2-40B4-BE49-F238E27FC236}">
                  <a16:creationId xmlns="" xmlns:a16="http://schemas.microsoft.com/office/drawing/2014/main" id="{CF9D5895-471E-4914-9172-1EF2EBEE5F44}"/>
                </a:ext>
              </a:extLst>
            </p:cNvPr>
            <p:cNvSpPr>
              <a:spLocks/>
            </p:cNvSpPr>
            <p:nvPr/>
          </p:nvSpPr>
          <p:spPr bwMode="auto">
            <a:xfrm>
              <a:off x="1957388" y="1909762"/>
              <a:ext cx="1322388" cy="1071563"/>
            </a:xfrm>
            <a:custGeom>
              <a:avLst/>
              <a:gdLst>
                <a:gd name="T0" fmla="*/ 53 w 988"/>
                <a:gd name="T1" fmla="*/ 489 h 800"/>
                <a:gd name="T2" fmla="*/ 54 w 988"/>
                <a:gd name="T3" fmla="*/ 475 h 800"/>
                <a:gd name="T4" fmla="*/ 63 w 988"/>
                <a:gd name="T5" fmla="*/ 473 h 800"/>
                <a:gd name="T6" fmla="*/ 84 w 988"/>
                <a:gd name="T7" fmla="*/ 463 h 800"/>
                <a:gd name="T8" fmla="*/ 93 w 988"/>
                <a:gd name="T9" fmla="*/ 435 h 800"/>
                <a:gd name="T10" fmla="*/ 88 w 988"/>
                <a:gd name="T11" fmla="*/ 395 h 800"/>
                <a:gd name="T12" fmla="*/ 87 w 988"/>
                <a:gd name="T13" fmla="*/ 360 h 800"/>
                <a:gd name="T14" fmla="*/ 119 w 988"/>
                <a:gd name="T15" fmla="*/ 327 h 800"/>
                <a:gd name="T16" fmla="*/ 162 w 988"/>
                <a:gd name="T17" fmla="*/ 297 h 800"/>
                <a:gd name="T18" fmla="*/ 185 w 988"/>
                <a:gd name="T19" fmla="*/ 244 h 800"/>
                <a:gd name="T20" fmla="*/ 180 w 988"/>
                <a:gd name="T21" fmla="*/ 203 h 800"/>
                <a:gd name="T22" fmla="*/ 146 w 988"/>
                <a:gd name="T23" fmla="*/ 171 h 800"/>
                <a:gd name="T24" fmla="*/ 96 w 988"/>
                <a:gd name="T25" fmla="*/ 146 h 800"/>
                <a:gd name="T26" fmla="*/ 161 w 988"/>
                <a:gd name="T27" fmla="*/ 108 h 800"/>
                <a:gd name="T28" fmla="*/ 173 w 988"/>
                <a:gd name="T29" fmla="*/ 80 h 800"/>
                <a:gd name="T30" fmla="*/ 204 w 988"/>
                <a:gd name="T31" fmla="*/ 53 h 800"/>
                <a:gd name="T32" fmla="*/ 259 w 988"/>
                <a:gd name="T33" fmla="*/ 52 h 800"/>
                <a:gd name="T34" fmla="*/ 311 w 988"/>
                <a:gd name="T35" fmla="*/ 27 h 800"/>
                <a:gd name="T36" fmla="*/ 375 w 988"/>
                <a:gd name="T37" fmla="*/ 18 h 800"/>
                <a:gd name="T38" fmla="*/ 410 w 988"/>
                <a:gd name="T39" fmla="*/ 9 h 800"/>
                <a:gd name="T40" fmla="*/ 442 w 988"/>
                <a:gd name="T41" fmla="*/ 44 h 800"/>
                <a:gd name="T42" fmla="*/ 492 w 988"/>
                <a:gd name="T43" fmla="*/ 72 h 800"/>
                <a:gd name="T44" fmla="*/ 508 w 988"/>
                <a:gd name="T45" fmla="*/ 63 h 800"/>
                <a:gd name="T46" fmla="*/ 550 w 988"/>
                <a:gd name="T47" fmla="*/ 52 h 800"/>
                <a:gd name="T48" fmla="*/ 570 w 988"/>
                <a:gd name="T49" fmla="*/ 61 h 800"/>
                <a:gd name="T50" fmla="*/ 574 w 988"/>
                <a:gd name="T51" fmla="*/ 54 h 800"/>
                <a:gd name="T52" fmla="*/ 587 w 988"/>
                <a:gd name="T53" fmla="*/ 38 h 800"/>
                <a:gd name="T54" fmla="*/ 641 w 988"/>
                <a:gd name="T55" fmla="*/ 59 h 800"/>
                <a:gd name="T56" fmla="*/ 620 w 988"/>
                <a:gd name="T57" fmla="*/ 101 h 800"/>
                <a:gd name="T58" fmla="*/ 659 w 988"/>
                <a:gd name="T59" fmla="*/ 169 h 800"/>
                <a:gd name="T60" fmla="*/ 686 w 988"/>
                <a:gd name="T61" fmla="*/ 205 h 800"/>
                <a:gd name="T62" fmla="*/ 731 w 988"/>
                <a:gd name="T63" fmla="*/ 242 h 800"/>
                <a:gd name="T64" fmla="*/ 861 w 988"/>
                <a:gd name="T65" fmla="*/ 299 h 800"/>
                <a:gd name="T66" fmla="*/ 987 w 988"/>
                <a:gd name="T67" fmla="*/ 340 h 800"/>
                <a:gd name="T68" fmla="*/ 970 w 988"/>
                <a:gd name="T69" fmla="*/ 389 h 800"/>
                <a:gd name="T70" fmla="*/ 948 w 988"/>
                <a:gd name="T71" fmla="*/ 427 h 800"/>
                <a:gd name="T72" fmla="*/ 865 w 988"/>
                <a:gd name="T73" fmla="*/ 438 h 800"/>
                <a:gd name="T74" fmla="*/ 816 w 988"/>
                <a:gd name="T75" fmla="*/ 419 h 800"/>
                <a:gd name="T76" fmla="*/ 811 w 988"/>
                <a:gd name="T77" fmla="*/ 405 h 800"/>
                <a:gd name="T78" fmla="*/ 780 w 988"/>
                <a:gd name="T79" fmla="*/ 418 h 800"/>
                <a:gd name="T80" fmla="*/ 669 w 988"/>
                <a:gd name="T81" fmla="*/ 403 h 800"/>
                <a:gd name="T82" fmla="*/ 599 w 988"/>
                <a:gd name="T83" fmla="*/ 440 h 800"/>
                <a:gd name="T84" fmla="*/ 492 w 988"/>
                <a:gd name="T85" fmla="*/ 432 h 800"/>
                <a:gd name="T86" fmla="*/ 449 w 988"/>
                <a:gd name="T87" fmla="*/ 489 h 800"/>
                <a:gd name="T88" fmla="*/ 405 w 988"/>
                <a:gd name="T89" fmla="*/ 542 h 800"/>
                <a:gd name="T90" fmla="*/ 356 w 988"/>
                <a:gd name="T91" fmla="*/ 575 h 800"/>
                <a:gd name="T92" fmla="*/ 277 w 988"/>
                <a:gd name="T93" fmla="*/ 605 h 800"/>
                <a:gd name="T94" fmla="*/ 208 w 988"/>
                <a:gd name="T95" fmla="*/ 650 h 800"/>
                <a:gd name="T96" fmla="*/ 175 w 988"/>
                <a:gd name="T97" fmla="*/ 689 h 800"/>
                <a:gd name="T98" fmla="*/ 140 w 988"/>
                <a:gd name="T99" fmla="*/ 714 h 800"/>
                <a:gd name="T100" fmla="*/ 104 w 988"/>
                <a:gd name="T101" fmla="*/ 755 h 800"/>
                <a:gd name="T102" fmla="*/ 82 w 988"/>
                <a:gd name="T103" fmla="*/ 778 h 800"/>
                <a:gd name="T104" fmla="*/ 51 w 988"/>
                <a:gd name="T105" fmla="*/ 775 h 800"/>
                <a:gd name="T106" fmla="*/ 72 w 988"/>
                <a:gd name="T107" fmla="*/ 734 h 800"/>
                <a:gd name="T108" fmla="*/ 55 w 988"/>
                <a:gd name="T109" fmla="*/ 691 h 800"/>
                <a:gd name="T110" fmla="*/ 113 w 988"/>
                <a:gd name="T111" fmla="*/ 657 h 800"/>
                <a:gd name="T112" fmla="*/ 223 w 988"/>
                <a:gd name="T113" fmla="*/ 599 h 800"/>
                <a:gd name="T114" fmla="*/ 225 w 988"/>
                <a:gd name="T115" fmla="*/ 564 h 800"/>
                <a:gd name="T116" fmla="*/ 160 w 988"/>
                <a:gd name="T117" fmla="*/ 584 h 800"/>
                <a:gd name="T118" fmla="*/ 71 w 988"/>
                <a:gd name="T119" fmla="*/ 585 h 800"/>
                <a:gd name="T120" fmla="*/ 5 w 988"/>
                <a:gd name="T121" fmla="*/ 544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88" h="800">
                  <a:moveTo>
                    <a:pt x="1" y="530"/>
                  </a:moveTo>
                  <a:cubicBezTo>
                    <a:pt x="2" y="530"/>
                    <a:pt x="3" y="530"/>
                    <a:pt x="3" y="530"/>
                  </a:cubicBezTo>
                  <a:cubicBezTo>
                    <a:pt x="13" y="530"/>
                    <a:pt x="26" y="530"/>
                    <a:pt x="30" y="519"/>
                  </a:cubicBezTo>
                  <a:cubicBezTo>
                    <a:pt x="31" y="517"/>
                    <a:pt x="29" y="514"/>
                    <a:pt x="30" y="512"/>
                  </a:cubicBezTo>
                  <a:cubicBezTo>
                    <a:pt x="34" y="509"/>
                    <a:pt x="37" y="499"/>
                    <a:pt x="38" y="498"/>
                  </a:cubicBezTo>
                  <a:cubicBezTo>
                    <a:pt x="39" y="497"/>
                    <a:pt x="41" y="498"/>
                    <a:pt x="43" y="497"/>
                  </a:cubicBezTo>
                  <a:cubicBezTo>
                    <a:pt x="43" y="497"/>
                    <a:pt x="50" y="493"/>
                    <a:pt x="51" y="493"/>
                  </a:cubicBezTo>
                  <a:cubicBezTo>
                    <a:pt x="52" y="492"/>
                    <a:pt x="52" y="491"/>
                    <a:pt x="53" y="489"/>
                  </a:cubicBezTo>
                  <a:cubicBezTo>
                    <a:pt x="56" y="489"/>
                    <a:pt x="56" y="489"/>
                    <a:pt x="56" y="489"/>
                  </a:cubicBezTo>
                  <a:cubicBezTo>
                    <a:pt x="57" y="488"/>
                    <a:pt x="57" y="484"/>
                    <a:pt x="57" y="483"/>
                  </a:cubicBezTo>
                  <a:cubicBezTo>
                    <a:pt x="55" y="483"/>
                    <a:pt x="53" y="483"/>
                    <a:pt x="52" y="482"/>
                  </a:cubicBezTo>
                  <a:cubicBezTo>
                    <a:pt x="52" y="480"/>
                    <a:pt x="52" y="480"/>
                    <a:pt x="52" y="480"/>
                  </a:cubicBezTo>
                  <a:cubicBezTo>
                    <a:pt x="53" y="479"/>
                    <a:pt x="53" y="479"/>
                    <a:pt x="53" y="479"/>
                  </a:cubicBezTo>
                  <a:cubicBezTo>
                    <a:pt x="54" y="479"/>
                    <a:pt x="55" y="479"/>
                    <a:pt x="55" y="479"/>
                  </a:cubicBezTo>
                  <a:cubicBezTo>
                    <a:pt x="55" y="478"/>
                    <a:pt x="54" y="477"/>
                    <a:pt x="54" y="477"/>
                  </a:cubicBezTo>
                  <a:cubicBezTo>
                    <a:pt x="54" y="475"/>
                    <a:pt x="54" y="475"/>
                    <a:pt x="54" y="475"/>
                  </a:cubicBezTo>
                  <a:cubicBezTo>
                    <a:pt x="55" y="475"/>
                    <a:pt x="57" y="475"/>
                    <a:pt x="58" y="475"/>
                  </a:cubicBezTo>
                  <a:cubicBezTo>
                    <a:pt x="59" y="474"/>
                    <a:pt x="59" y="474"/>
                    <a:pt x="59" y="474"/>
                  </a:cubicBezTo>
                  <a:cubicBezTo>
                    <a:pt x="58" y="473"/>
                    <a:pt x="58" y="471"/>
                    <a:pt x="58" y="470"/>
                  </a:cubicBezTo>
                  <a:cubicBezTo>
                    <a:pt x="59" y="469"/>
                    <a:pt x="59" y="469"/>
                    <a:pt x="59" y="469"/>
                  </a:cubicBezTo>
                  <a:cubicBezTo>
                    <a:pt x="60" y="470"/>
                    <a:pt x="60" y="470"/>
                    <a:pt x="60" y="470"/>
                  </a:cubicBezTo>
                  <a:cubicBezTo>
                    <a:pt x="61" y="471"/>
                    <a:pt x="60" y="473"/>
                    <a:pt x="61" y="474"/>
                  </a:cubicBezTo>
                  <a:cubicBezTo>
                    <a:pt x="62" y="474"/>
                    <a:pt x="62" y="474"/>
                    <a:pt x="62" y="474"/>
                  </a:cubicBezTo>
                  <a:cubicBezTo>
                    <a:pt x="63" y="473"/>
                    <a:pt x="63" y="473"/>
                    <a:pt x="63" y="473"/>
                  </a:cubicBezTo>
                  <a:cubicBezTo>
                    <a:pt x="63" y="472"/>
                    <a:pt x="63" y="472"/>
                    <a:pt x="63" y="472"/>
                  </a:cubicBezTo>
                  <a:cubicBezTo>
                    <a:pt x="63" y="471"/>
                    <a:pt x="63" y="471"/>
                    <a:pt x="63" y="471"/>
                  </a:cubicBezTo>
                  <a:cubicBezTo>
                    <a:pt x="64" y="471"/>
                    <a:pt x="64" y="471"/>
                    <a:pt x="64" y="471"/>
                  </a:cubicBezTo>
                  <a:cubicBezTo>
                    <a:pt x="65" y="471"/>
                    <a:pt x="66" y="471"/>
                    <a:pt x="67" y="471"/>
                  </a:cubicBezTo>
                  <a:cubicBezTo>
                    <a:pt x="68" y="469"/>
                    <a:pt x="68" y="469"/>
                    <a:pt x="68" y="469"/>
                  </a:cubicBezTo>
                  <a:cubicBezTo>
                    <a:pt x="68" y="467"/>
                    <a:pt x="67" y="465"/>
                    <a:pt x="68" y="462"/>
                  </a:cubicBezTo>
                  <a:cubicBezTo>
                    <a:pt x="68" y="461"/>
                    <a:pt x="70" y="461"/>
                    <a:pt x="71" y="459"/>
                  </a:cubicBezTo>
                  <a:cubicBezTo>
                    <a:pt x="73" y="461"/>
                    <a:pt x="78" y="470"/>
                    <a:pt x="84" y="463"/>
                  </a:cubicBezTo>
                  <a:cubicBezTo>
                    <a:pt x="85" y="462"/>
                    <a:pt x="85" y="462"/>
                    <a:pt x="85" y="462"/>
                  </a:cubicBezTo>
                  <a:cubicBezTo>
                    <a:pt x="84" y="461"/>
                    <a:pt x="81" y="457"/>
                    <a:pt x="80" y="455"/>
                  </a:cubicBezTo>
                  <a:cubicBezTo>
                    <a:pt x="80" y="454"/>
                    <a:pt x="80" y="454"/>
                    <a:pt x="80" y="454"/>
                  </a:cubicBezTo>
                  <a:cubicBezTo>
                    <a:pt x="82" y="451"/>
                    <a:pt x="87" y="452"/>
                    <a:pt x="89" y="451"/>
                  </a:cubicBezTo>
                  <a:cubicBezTo>
                    <a:pt x="91" y="450"/>
                    <a:pt x="93" y="448"/>
                    <a:pt x="95" y="447"/>
                  </a:cubicBezTo>
                  <a:cubicBezTo>
                    <a:pt x="97" y="447"/>
                    <a:pt x="99" y="447"/>
                    <a:pt x="102" y="446"/>
                  </a:cubicBezTo>
                  <a:cubicBezTo>
                    <a:pt x="102" y="445"/>
                    <a:pt x="103" y="444"/>
                    <a:pt x="103" y="443"/>
                  </a:cubicBezTo>
                  <a:cubicBezTo>
                    <a:pt x="100" y="439"/>
                    <a:pt x="95" y="439"/>
                    <a:pt x="93" y="435"/>
                  </a:cubicBezTo>
                  <a:cubicBezTo>
                    <a:pt x="92" y="434"/>
                    <a:pt x="92" y="432"/>
                    <a:pt x="93" y="431"/>
                  </a:cubicBezTo>
                  <a:cubicBezTo>
                    <a:pt x="95" y="429"/>
                    <a:pt x="99" y="430"/>
                    <a:pt x="102" y="427"/>
                  </a:cubicBezTo>
                  <a:cubicBezTo>
                    <a:pt x="103" y="427"/>
                    <a:pt x="106" y="423"/>
                    <a:pt x="106" y="422"/>
                  </a:cubicBezTo>
                  <a:cubicBezTo>
                    <a:pt x="109" y="413"/>
                    <a:pt x="97" y="415"/>
                    <a:pt x="92" y="407"/>
                  </a:cubicBezTo>
                  <a:cubicBezTo>
                    <a:pt x="92" y="406"/>
                    <a:pt x="92" y="405"/>
                    <a:pt x="92" y="403"/>
                  </a:cubicBezTo>
                  <a:cubicBezTo>
                    <a:pt x="91" y="402"/>
                    <a:pt x="90" y="400"/>
                    <a:pt x="89" y="399"/>
                  </a:cubicBezTo>
                  <a:cubicBezTo>
                    <a:pt x="89" y="398"/>
                    <a:pt x="89" y="398"/>
                    <a:pt x="89" y="398"/>
                  </a:cubicBezTo>
                  <a:cubicBezTo>
                    <a:pt x="89" y="397"/>
                    <a:pt x="89" y="396"/>
                    <a:pt x="88" y="395"/>
                  </a:cubicBezTo>
                  <a:cubicBezTo>
                    <a:pt x="88" y="390"/>
                    <a:pt x="97" y="389"/>
                    <a:pt x="95" y="384"/>
                  </a:cubicBezTo>
                  <a:cubicBezTo>
                    <a:pt x="94" y="383"/>
                    <a:pt x="93" y="382"/>
                    <a:pt x="91" y="382"/>
                  </a:cubicBezTo>
                  <a:cubicBezTo>
                    <a:pt x="90" y="383"/>
                    <a:pt x="89" y="383"/>
                    <a:pt x="87" y="383"/>
                  </a:cubicBezTo>
                  <a:cubicBezTo>
                    <a:pt x="86" y="382"/>
                    <a:pt x="86" y="382"/>
                    <a:pt x="86" y="382"/>
                  </a:cubicBezTo>
                  <a:cubicBezTo>
                    <a:pt x="86" y="381"/>
                    <a:pt x="86" y="380"/>
                    <a:pt x="87" y="379"/>
                  </a:cubicBezTo>
                  <a:cubicBezTo>
                    <a:pt x="90" y="377"/>
                    <a:pt x="91" y="377"/>
                    <a:pt x="91" y="373"/>
                  </a:cubicBezTo>
                  <a:cubicBezTo>
                    <a:pt x="91" y="371"/>
                    <a:pt x="92" y="371"/>
                    <a:pt x="93" y="369"/>
                  </a:cubicBezTo>
                  <a:cubicBezTo>
                    <a:pt x="93" y="365"/>
                    <a:pt x="88" y="365"/>
                    <a:pt x="87" y="360"/>
                  </a:cubicBezTo>
                  <a:cubicBezTo>
                    <a:pt x="88" y="356"/>
                    <a:pt x="91" y="355"/>
                    <a:pt x="92" y="353"/>
                  </a:cubicBezTo>
                  <a:cubicBezTo>
                    <a:pt x="91" y="352"/>
                    <a:pt x="92" y="351"/>
                    <a:pt x="91" y="350"/>
                  </a:cubicBezTo>
                  <a:cubicBezTo>
                    <a:pt x="90" y="343"/>
                    <a:pt x="92" y="345"/>
                    <a:pt x="93" y="340"/>
                  </a:cubicBezTo>
                  <a:cubicBezTo>
                    <a:pt x="93" y="338"/>
                    <a:pt x="90" y="337"/>
                    <a:pt x="89" y="335"/>
                  </a:cubicBezTo>
                  <a:cubicBezTo>
                    <a:pt x="90" y="333"/>
                    <a:pt x="91" y="332"/>
                    <a:pt x="91" y="331"/>
                  </a:cubicBezTo>
                  <a:cubicBezTo>
                    <a:pt x="97" y="322"/>
                    <a:pt x="97" y="328"/>
                    <a:pt x="105" y="329"/>
                  </a:cubicBezTo>
                  <a:cubicBezTo>
                    <a:pt x="111" y="331"/>
                    <a:pt x="111" y="329"/>
                    <a:pt x="115" y="328"/>
                  </a:cubicBezTo>
                  <a:cubicBezTo>
                    <a:pt x="117" y="327"/>
                    <a:pt x="118" y="328"/>
                    <a:pt x="119" y="327"/>
                  </a:cubicBezTo>
                  <a:cubicBezTo>
                    <a:pt x="121" y="327"/>
                    <a:pt x="127" y="320"/>
                    <a:pt x="129" y="318"/>
                  </a:cubicBezTo>
                  <a:cubicBezTo>
                    <a:pt x="132" y="316"/>
                    <a:pt x="137" y="316"/>
                    <a:pt x="138" y="312"/>
                  </a:cubicBezTo>
                  <a:cubicBezTo>
                    <a:pt x="138" y="311"/>
                    <a:pt x="138" y="310"/>
                    <a:pt x="138" y="309"/>
                  </a:cubicBezTo>
                  <a:cubicBezTo>
                    <a:pt x="141" y="307"/>
                    <a:pt x="143" y="310"/>
                    <a:pt x="147" y="305"/>
                  </a:cubicBezTo>
                  <a:cubicBezTo>
                    <a:pt x="148" y="303"/>
                    <a:pt x="150" y="298"/>
                    <a:pt x="153" y="297"/>
                  </a:cubicBezTo>
                  <a:cubicBezTo>
                    <a:pt x="153" y="297"/>
                    <a:pt x="155" y="297"/>
                    <a:pt x="155" y="297"/>
                  </a:cubicBezTo>
                  <a:cubicBezTo>
                    <a:pt x="157" y="296"/>
                    <a:pt x="157" y="295"/>
                    <a:pt x="159" y="294"/>
                  </a:cubicBezTo>
                  <a:cubicBezTo>
                    <a:pt x="160" y="295"/>
                    <a:pt x="161" y="296"/>
                    <a:pt x="162" y="297"/>
                  </a:cubicBezTo>
                  <a:cubicBezTo>
                    <a:pt x="164" y="297"/>
                    <a:pt x="166" y="297"/>
                    <a:pt x="167" y="297"/>
                  </a:cubicBezTo>
                  <a:cubicBezTo>
                    <a:pt x="169" y="298"/>
                    <a:pt x="170" y="300"/>
                    <a:pt x="172" y="301"/>
                  </a:cubicBezTo>
                  <a:cubicBezTo>
                    <a:pt x="178" y="303"/>
                    <a:pt x="183" y="300"/>
                    <a:pt x="187" y="295"/>
                  </a:cubicBezTo>
                  <a:cubicBezTo>
                    <a:pt x="189" y="293"/>
                    <a:pt x="190" y="293"/>
                    <a:pt x="191" y="289"/>
                  </a:cubicBezTo>
                  <a:cubicBezTo>
                    <a:pt x="192" y="285"/>
                    <a:pt x="191" y="279"/>
                    <a:pt x="191" y="275"/>
                  </a:cubicBezTo>
                  <a:cubicBezTo>
                    <a:pt x="191" y="271"/>
                    <a:pt x="191" y="269"/>
                    <a:pt x="191" y="266"/>
                  </a:cubicBezTo>
                  <a:cubicBezTo>
                    <a:pt x="189" y="264"/>
                    <a:pt x="185" y="262"/>
                    <a:pt x="185" y="259"/>
                  </a:cubicBezTo>
                  <a:cubicBezTo>
                    <a:pt x="184" y="254"/>
                    <a:pt x="185" y="249"/>
                    <a:pt x="185" y="244"/>
                  </a:cubicBezTo>
                  <a:cubicBezTo>
                    <a:pt x="184" y="241"/>
                    <a:pt x="181" y="239"/>
                    <a:pt x="182" y="235"/>
                  </a:cubicBezTo>
                  <a:cubicBezTo>
                    <a:pt x="183" y="233"/>
                    <a:pt x="183" y="232"/>
                    <a:pt x="183" y="231"/>
                  </a:cubicBezTo>
                  <a:cubicBezTo>
                    <a:pt x="182" y="230"/>
                    <a:pt x="182" y="230"/>
                    <a:pt x="182" y="230"/>
                  </a:cubicBezTo>
                  <a:cubicBezTo>
                    <a:pt x="181" y="228"/>
                    <a:pt x="182" y="227"/>
                    <a:pt x="181" y="226"/>
                  </a:cubicBezTo>
                  <a:cubicBezTo>
                    <a:pt x="180" y="225"/>
                    <a:pt x="179" y="224"/>
                    <a:pt x="179" y="223"/>
                  </a:cubicBezTo>
                  <a:cubicBezTo>
                    <a:pt x="179" y="220"/>
                    <a:pt x="182" y="218"/>
                    <a:pt x="181" y="215"/>
                  </a:cubicBezTo>
                  <a:cubicBezTo>
                    <a:pt x="181" y="213"/>
                    <a:pt x="178" y="212"/>
                    <a:pt x="178" y="210"/>
                  </a:cubicBezTo>
                  <a:cubicBezTo>
                    <a:pt x="177" y="207"/>
                    <a:pt x="180" y="206"/>
                    <a:pt x="180" y="203"/>
                  </a:cubicBezTo>
                  <a:cubicBezTo>
                    <a:pt x="179" y="202"/>
                    <a:pt x="179" y="201"/>
                    <a:pt x="178" y="201"/>
                  </a:cubicBezTo>
                  <a:cubicBezTo>
                    <a:pt x="178" y="199"/>
                    <a:pt x="180" y="197"/>
                    <a:pt x="180" y="195"/>
                  </a:cubicBezTo>
                  <a:cubicBezTo>
                    <a:pt x="180" y="193"/>
                    <a:pt x="178" y="193"/>
                    <a:pt x="178" y="192"/>
                  </a:cubicBezTo>
                  <a:cubicBezTo>
                    <a:pt x="175" y="190"/>
                    <a:pt x="171" y="192"/>
                    <a:pt x="168" y="191"/>
                  </a:cubicBezTo>
                  <a:cubicBezTo>
                    <a:pt x="160" y="188"/>
                    <a:pt x="154" y="182"/>
                    <a:pt x="147" y="177"/>
                  </a:cubicBezTo>
                  <a:cubicBezTo>
                    <a:pt x="146" y="176"/>
                    <a:pt x="143" y="176"/>
                    <a:pt x="142" y="175"/>
                  </a:cubicBezTo>
                  <a:cubicBezTo>
                    <a:pt x="143" y="173"/>
                    <a:pt x="143" y="173"/>
                    <a:pt x="143" y="173"/>
                  </a:cubicBezTo>
                  <a:cubicBezTo>
                    <a:pt x="146" y="171"/>
                    <a:pt x="146" y="171"/>
                    <a:pt x="146" y="171"/>
                  </a:cubicBezTo>
                  <a:cubicBezTo>
                    <a:pt x="146" y="170"/>
                    <a:pt x="146" y="168"/>
                    <a:pt x="145" y="167"/>
                  </a:cubicBezTo>
                  <a:cubicBezTo>
                    <a:pt x="144" y="167"/>
                    <a:pt x="144" y="167"/>
                    <a:pt x="144" y="167"/>
                  </a:cubicBezTo>
                  <a:cubicBezTo>
                    <a:pt x="142" y="167"/>
                    <a:pt x="141" y="168"/>
                    <a:pt x="139" y="169"/>
                  </a:cubicBezTo>
                  <a:cubicBezTo>
                    <a:pt x="136" y="167"/>
                    <a:pt x="134" y="163"/>
                    <a:pt x="131" y="163"/>
                  </a:cubicBezTo>
                  <a:cubicBezTo>
                    <a:pt x="130" y="163"/>
                    <a:pt x="129" y="164"/>
                    <a:pt x="128" y="164"/>
                  </a:cubicBezTo>
                  <a:cubicBezTo>
                    <a:pt x="124" y="165"/>
                    <a:pt x="116" y="161"/>
                    <a:pt x="113" y="160"/>
                  </a:cubicBezTo>
                  <a:cubicBezTo>
                    <a:pt x="109" y="157"/>
                    <a:pt x="111" y="155"/>
                    <a:pt x="103" y="153"/>
                  </a:cubicBezTo>
                  <a:cubicBezTo>
                    <a:pt x="101" y="152"/>
                    <a:pt x="97" y="148"/>
                    <a:pt x="96" y="146"/>
                  </a:cubicBezTo>
                  <a:cubicBezTo>
                    <a:pt x="92" y="140"/>
                    <a:pt x="93" y="139"/>
                    <a:pt x="95" y="133"/>
                  </a:cubicBezTo>
                  <a:cubicBezTo>
                    <a:pt x="96" y="129"/>
                    <a:pt x="98" y="123"/>
                    <a:pt x="101" y="120"/>
                  </a:cubicBezTo>
                  <a:cubicBezTo>
                    <a:pt x="102" y="119"/>
                    <a:pt x="103" y="119"/>
                    <a:pt x="104" y="117"/>
                  </a:cubicBezTo>
                  <a:cubicBezTo>
                    <a:pt x="105" y="115"/>
                    <a:pt x="106" y="113"/>
                    <a:pt x="108" y="111"/>
                  </a:cubicBezTo>
                  <a:cubicBezTo>
                    <a:pt x="109" y="110"/>
                    <a:pt x="128" y="109"/>
                    <a:pt x="132" y="109"/>
                  </a:cubicBezTo>
                  <a:cubicBezTo>
                    <a:pt x="135" y="109"/>
                    <a:pt x="138" y="110"/>
                    <a:pt x="141" y="110"/>
                  </a:cubicBezTo>
                  <a:cubicBezTo>
                    <a:pt x="143" y="110"/>
                    <a:pt x="146" y="109"/>
                    <a:pt x="148" y="109"/>
                  </a:cubicBezTo>
                  <a:cubicBezTo>
                    <a:pt x="151" y="109"/>
                    <a:pt x="159" y="109"/>
                    <a:pt x="161" y="108"/>
                  </a:cubicBezTo>
                  <a:cubicBezTo>
                    <a:pt x="165" y="104"/>
                    <a:pt x="162" y="102"/>
                    <a:pt x="169" y="98"/>
                  </a:cubicBezTo>
                  <a:cubicBezTo>
                    <a:pt x="169" y="97"/>
                    <a:pt x="169" y="97"/>
                    <a:pt x="169" y="97"/>
                  </a:cubicBezTo>
                  <a:cubicBezTo>
                    <a:pt x="169" y="96"/>
                    <a:pt x="168" y="95"/>
                    <a:pt x="168" y="94"/>
                  </a:cubicBezTo>
                  <a:cubicBezTo>
                    <a:pt x="168" y="92"/>
                    <a:pt x="170" y="91"/>
                    <a:pt x="172" y="91"/>
                  </a:cubicBezTo>
                  <a:cubicBezTo>
                    <a:pt x="173" y="89"/>
                    <a:pt x="173" y="89"/>
                    <a:pt x="173" y="89"/>
                  </a:cubicBezTo>
                  <a:cubicBezTo>
                    <a:pt x="173" y="87"/>
                    <a:pt x="172" y="86"/>
                    <a:pt x="170" y="85"/>
                  </a:cubicBezTo>
                  <a:cubicBezTo>
                    <a:pt x="170" y="83"/>
                    <a:pt x="170" y="83"/>
                    <a:pt x="170" y="83"/>
                  </a:cubicBezTo>
                  <a:cubicBezTo>
                    <a:pt x="172" y="83"/>
                    <a:pt x="172" y="81"/>
                    <a:pt x="173" y="80"/>
                  </a:cubicBezTo>
                  <a:cubicBezTo>
                    <a:pt x="177" y="74"/>
                    <a:pt x="170" y="74"/>
                    <a:pt x="168" y="70"/>
                  </a:cubicBezTo>
                  <a:cubicBezTo>
                    <a:pt x="167" y="69"/>
                    <a:pt x="167" y="69"/>
                    <a:pt x="167" y="69"/>
                  </a:cubicBezTo>
                  <a:cubicBezTo>
                    <a:pt x="172" y="63"/>
                    <a:pt x="182" y="59"/>
                    <a:pt x="186" y="53"/>
                  </a:cubicBezTo>
                  <a:cubicBezTo>
                    <a:pt x="187" y="52"/>
                    <a:pt x="187" y="50"/>
                    <a:pt x="187" y="49"/>
                  </a:cubicBezTo>
                  <a:cubicBezTo>
                    <a:pt x="188" y="48"/>
                    <a:pt x="188" y="48"/>
                    <a:pt x="188" y="48"/>
                  </a:cubicBezTo>
                  <a:cubicBezTo>
                    <a:pt x="191" y="49"/>
                    <a:pt x="194" y="51"/>
                    <a:pt x="197" y="52"/>
                  </a:cubicBezTo>
                  <a:cubicBezTo>
                    <a:pt x="198" y="52"/>
                    <a:pt x="199" y="52"/>
                    <a:pt x="200" y="52"/>
                  </a:cubicBezTo>
                  <a:cubicBezTo>
                    <a:pt x="201" y="52"/>
                    <a:pt x="203" y="53"/>
                    <a:pt x="204" y="53"/>
                  </a:cubicBezTo>
                  <a:cubicBezTo>
                    <a:pt x="205" y="53"/>
                    <a:pt x="205" y="53"/>
                    <a:pt x="205" y="53"/>
                  </a:cubicBezTo>
                  <a:cubicBezTo>
                    <a:pt x="206" y="53"/>
                    <a:pt x="207" y="53"/>
                    <a:pt x="208" y="53"/>
                  </a:cubicBezTo>
                  <a:cubicBezTo>
                    <a:pt x="212" y="53"/>
                    <a:pt x="218" y="54"/>
                    <a:pt x="222" y="55"/>
                  </a:cubicBezTo>
                  <a:cubicBezTo>
                    <a:pt x="224" y="56"/>
                    <a:pt x="226" y="57"/>
                    <a:pt x="229" y="56"/>
                  </a:cubicBezTo>
                  <a:cubicBezTo>
                    <a:pt x="230" y="55"/>
                    <a:pt x="230" y="54"/>
                    <a:pt x="231" y="53"/>
                  </a:cubicBezTo>
                  <a:cubicBezTo>
                    <a:pt x="235" y="51"/>
                    <a:pt x="238" y="49"/>
                    <a:pt x="241" y="46"/>
                  </a:cubicBezTo>
                  <a:cubicBezTo>
                    <a:pt x="242" y="46"/>
                    <a:pt x="244" y="46"/>
                    <a:pt x="245" y="46"/>
                  </a:cubicBezTo>
                  <a:cubicBezTo>
                    <a:pt x="247" y="48"/>
                    <a:pt x="255" y="56"/>
                    <a:pt x="259" y="52"/>
                  </a:cubicBezTo>
                  <a:cubicBezTo>
                    <a:pt x="260" y="50"/>
                    <a:pt x="260" y="48"/>
                    <a:pt x="261" y="47"/>
                  </a:cubicBezTo>
                  <a:cubicBezTo>
                    <a:pt x="263" y="45"/>
                    <a:pt x="266" y="44"/>
                    <a:pt x="268" y="44"/>
                  </a:cubicBezTo>
                  <a:cubicBezTo>
                    <a:pt x="273" y="45"/>
                    <a:pt x="277" y="49"/>
                    <a:pt x="280" y="43"/>
                  </a:cubicBezTo>
                  <a:cubicBezTo>
                    <a:pt x="281" y="43"/>
                    <a:pt x="282" y="43"/>
                    <a:pt x="283" y="42"/>
                  </a:cubicBezTo>
                  <a:cubicBezTo>
                    <a:pt x="283" y="41"/>
                    <a:pt x="285" y="40"/>
                    <a:pt x="286" y="40"/>
                  </a:cubicBezTo>
                  <a:cubicBezTo>
                    <a:pt x="289" y="39"/>
                    <a:pt x="294" y="43"/>
                    <a:pt x="297" y="41"/>
                  </a:cubicBezTo>
                  <a:cubicBezTo>
                    <a:pt x="302" y="37"/>
                    <a:pt x="300" y="27"/>
                    <a:pt x="307" y="27"/>
                  </a:cubicBezTo>
                  <a:cubicBezTo>
                    <a:pt x="308" y="27"/>
                    <a:pt x="309" y="27"/>
                    <a:pt x="311" y="27"/>
                  </a:cubicBezTo>
                  <a:cubicBezTo>
                    <a:pt x="320" y="19"/>
                    <a:pt x="315" y="14"/>
                    <a:pt x="318" y="11"/>
                  </a:cubicBezTo>
                  <a:cubicBezTo>
                    <a:pt x="320" y="9"/>
                    <a:pt x="330" y="7"/>
                    <a:pt x="333" y="8"/>
                  </a:cubicBezTo>
                  <a:cubicBezTo>
                    <a:pt x="334" y="8"/>
                    <a:pt x="336" y="9"/>
                    <a:pt x="338" y="9"/>
                  </a:cubicBezTo>
                  <a:cubicBezTo>
                    <a:pt x="340" y="9"/>
                    <a:pt x="342" y="9"/>
                    <a:pt x="344" y="10"/>
                  </a:cubicBezTo>
                  <a:cubicBezTo>
                    <a:pt x="346" y="11"/>
                    <a:pt x="348" y="14"/>
                    <a:pt x="350" y="16"/>
                  </a:cubicBezTo>
                  <a:cubicBezTo>
                    <a:pt x="354" y="17"/>
                    <a:pt x="357" y="15"/>
                    <a:pt x="361" y="16"/>
                  </a:cubicBezTo>
                  <a:cubicBezTo>
                    <a:pt x="365" y="16"/>
                    <a:pt x="371" y="19"/>
                    <a:pt x="373" y="19"/>
                  </a:cubicBezTo>
                  <a:cubicBezTo>
                    <a:pt x="375" y="18"/>
                    <a:pt x="375" y="18"/>
                    <a:pt x="375" y="18"/>
                  </a:cubicBezTo>
                  <a:cubicBezTo>
                    <a:pt x="375" y="17"/>
                    <a:pt x="373" y="13"/>
                    <a:pt x="372" y="12"/>
                  </a:cubicBezTo>
                  <a:cubicBezTo>
                    <a:pt x="373" y="7"/>
                    <a:pt x="377" y="10"/>
                    <a:pt x="379" y="7"/>
                  </a:cubicBezTo>
                  <a:cubicBezTo>
                    <a:pt x="380" y="6"/>
                    <a:pt x="381" y="1"/>
                    <a:pt x="384" y="0"/>
                  </a:cubicBezTo>
                  <a:cubicBezTo>
                    <a:pt x="386" y="0"/>
                    <a:pt x="388" y="2"/>
                    <a:pt x="390" y="2"/>
                  </a:cubicBezTo>
                  <a:cubicBezTo>
                    <a:pt x="393" y="1"/>
                    <a:pt x="401" y="2"/>
                    <a:pt x="403" y="4"/>
                  </a:cubicBezTo>
                  <a:cubicBezTo>
                    <a:pt x="404" y="5"/>
                    <a:pt x="404" y="5"/>
                    <a:pt x="405" y="6"/>
                  </a:cubicBezTo>
                  <a:cubicBezTo>
                    <a:pt x="407" y="7"/>
                    <a:pt x="409" y="7"/>
                    <a:pt x="410" y="8"/>
                  </a:cubicBezTo>
                  <a:cubicBezTo>
                    <a:pt x="410" y="9"/>
                    <a:pt x="410" y="9"/>
                    <a:pt x="410" y="9"/>
                  </a:cubicBezTo>
                  <a:cubicBezTo>
                    <a:pt x="411" y="10"/>
                    <a:pt x="411" y="10"/>
                    <a:pt x="411" y="10"/>
                  </a:cubicBezTo>
                  <a:cubicBezTo>
                    <a:pt x="418" y="11"/>
                    <a:pt x="415" y="11"/>
                    <a:pt x="419" y="16"/>
                  </a:cubicBezTo>
                  <a:cubicBezTo>
                    <a:pt x="421" y="16"/>
                    <a:pt x="423" y="15"/>
                    <a:pt x="425" y="17"/>
                  </a:cubicBezTo>
                  <a:cubicBezTo>
                    <a:pt x="427" y="18"/>
                    <a:pt x="428" y="24"/>
                    <a:pt x="429" y="25"/>
                  </a:cubicBezTo>
                  <a:cubicBezTo>
                    <a:pt x="429" y="27"/>
                    <a:pt x="434" y="36"/>
                    <a:pt x="435" y="38"/>
                  </a:cubicBezTo>
                  <a:cubicBezTo>
                    <a:pt x="436" y="39"/>
                    <a:pt x="438" y="39"/>
                    <a:pt x="439" y="40"/>
                  </a:cubicBezTo>
                  <a:cubicBezTo>
                    <a:pt x="439" y="41"/>
                    <a:pt x="439" y="41"/>
                    <a:pt x="440" y="41"/>
                  </a:cubicBezTo>
                  <a:cubicBezTo>
                    <a:pt x="440" y="43"/>
                    <a:pt x="441" y="43"/>
                    <a:pt x="442" y="44"/>
                  </a:cubicBezTo>
                  <a:cubicBezTo>
                    <a:pt x="450" y="45"/>
                    <a:pt x="448" y="44"/>
                    <a:pt x="451" y="50"/>
                  </a:cubicBezTo>
                  <a:cubicBezTo>
                    <a:pt x="453" y="52"/>
                    <a:pt x="457" y="51"/>
                    <a:pt x="459" y="53"/>
                  </a:cubicBezTo>
                  <a:cubicBezTo>
                    <a:pt x="462" y="61"/>
                    <a:pt x="466" y="59"/>
                    <a:pt x="472" y="57"/>
                  </a:cubicBezTo>
                  <a:cubicBezTo>
                    <a:pt x="479" y="57"/>
                    <a:pt x="481" y="73"/>
                    <a:pt x="491" y="77"/>
                  </a:cubicBezTo>
                  <a:cubicBezTo>
                    <a:pt x="493" y="77"/>
                    <a:pt x="495" y="77"/>
                    <a:pt x="496" y="76"/>
                  </a:cubicBezTo>
                  <a:cubicBezTo>
                    <a:pt x="497" y="75"/>
                    <a:pt x="497" y="75"/>
                    <a:pt x="497" y="75"/>
                  </a:cubicBezTo>
                  <a:cubicBezTo>
                    <a:pt x="496" y="73"/>
                    <a:pt x="493" y="73"/>
                    <a:pt x="492" y="73"/>
                  </a:cubicBezTo>
                  <a:cubicBezTo>
                    <a:pt x="492" y="72"/>
                    <a:pt x="492" y="72"/>
                    <a:pt x="492" y="72"/>
                  </a:cubicBezTo>
                  <a:cubicBezTo>
                    <a:pt x="493" y="72"/>
                    <a:pt x="495" y="71"/>
                    <a:pt x="496" y="71"/>
                  </a:cubicBezTo>
                  <a:cubicBezTo>
                    <a:pt x="495" y="70"/>
                    <a:pt x="494" y="69"/>
                    <a:pt x="493" y="69"/>
                  </a:cubicBezTo>
                  <a:cubicBezTo>
                    <a:pt x="493" y="68"/>
                    <a:pt x="493" y="68"/>
                    <a:pt x="493" y="68"/>
                  </a:cubicBezTo>
                  <a:cubicBezTo>
                    <a:pt x="495" y="64"/>
                    <a:pt x="498" y="67"/>
                    <a:pt x="501" y="66"/>
                  </a:cubicBezTo>
                  <a:cubicBezTo>
                    <a:pt x="502" y="65"/>
                    <a:pt x="504" y="63"/>
                    <a:pt x="504" y="61"/>
                  </a:cubicBezTo>
                  <a:cubicBezTo>
                    <a:pt x="505" y="61"/>
                    <a:pt x="505" y="61"/>
                    <a:pt x="505" y="61"/>
                  </a:cubicBezTo>
                  <a:cubicBezTo>
                    <a:pt x="505" y="61"/>
                    <a:pt x="506" y="62"/>
                    <a:pt x="506" y="63"/>
                  </a:cubicBezTo>
                  <a:cubicBezTo>
                    <a:pt x="508" y="63"/>
                    <a:pt x="508" y="63"/>
                    <a:pt x="508" y="63"/>
                  </a:cubicBezTo>
                  <a:cubicBezTo>
                    <a:pt x="509" y="63"/>
                    <a:pt x="509" y="63"/>
                    <a:pt x="509" y="63"/>
                  </a:cubicBezTo>
                  <a:cubicBezTo>
                    <a:pt x="511" y="61"/>
                    <a:pt x="511" y="59"/>
                    <a:pt x="511" y="57"/>
                  </a:cubicBezTo>
                  <a:cubicBezTo>
                    <a:pt x="515" y="58"/>
                    <a:pt x="516" y="56"/>
                    <a:pt x="519" y="55"/>
                  </a:cubicBezTo>
                  <a:cubicBezTo>
                    <a:pt x="525" y="58"/>
                    <a:pt x="531" y="52"/>
                    <a:pt x="536" y="50"/>
                  </a:cubicBezTo>
                  <a:cubicBezTo>
                    <a:pt x="539" y="49"/>
                    <a:pt x="541" y="51"/>
                    <a:pt x="543" y="51"/>
                  </a:cubicBezTo>
                  <a:cubicBezTo>
                    <a:pt x="545" y="51"/>
                    <a:pt x="547" y="49"/>
                    <a:pt x="549" y="48"/>
                  </a:cubicBezTo>
                  <a:cubicBezTo>
                    <a:pt x="550" y="49"/>
                    <a:pt x="550" y="49"/>
                    <a:pt x="550" y="49"/>
                  </a:cubicBezTo>
                  <a:cubicBezTo>
                    <a:pt x="550" y="49"/>
                    <a:pt x="550" y="51"/>
                    <a:pt x="550" y="52"/>
                  </a:cubicBezTo>
                  <a:cubicBezTo>
                    <a:pt x="552" y="54"/>
                    <a:pt x="555" y="52"/>
                    <a:pt x="557" y="55"/>
                  </a:cubicBezTo>
                  <a:cubicBezTo>
                    <a:pt x="558" y="55"/>
                    <a:pt x="559" y="55"/>
                    <a:pt x="560" y="55"/>
                  </a:cubicBezTo>
                  <a:cubicBezTo>
                    <a:pt x="561" y="56"/>
                    <a:pt x="561" y="56"/>
                    <a:pt x="561" y="56"/>
                  </a:cubicBezTo>
                  <a:cubicBezTo>
                    <a:pt x="561" y="57"/>
                    <a:pt x="561" y="57"/>
                    <a:pt x="561" y="58"/>
                  </a:cubicBezTo>
                  <a:cubicBezTo>
                    <a:pt x="562" y="59"/>
                    <a:pt x="563" y="59"/>
                    <a:pt x="564" y="59"/>
                  </a:cubicBezTo>
                  <a:cubicBezTo>
                    <a:pt x="565" y="59"/>
                    <a:pt x="566" y="59"/>
                    <a:pt x="567" y="58"/>
                  </a:cubicBezTo>
                  <a:cubicBezTo>
                    <a:pt x="568" y="59"/>
                    <a:pt x="568" y="59"/>
                    <a:pt x="568" y="59"/>
                  </a:cubicBezTo>
                  <a:cubicBezTo>
                    <a:pt x="569" y="60"/>
                    <a:pt x="569" y="60"/>
                    <a:pt x="570" y="61"/>
                  </a:cubicBezTo>
                  <a:cubicBezTo>
                    <a:pt x="571" y="60"/>
                    <a:pt x="571" y="60"/>
                    <a:pt x="571" y="60"/>
                  </a:cubicBezTo>
                  <a:cubicBezTo>
                    <a:pt x="571" y="59"/>
                    <a:pt x="571" y="59"/>
                    <a:pt x="571" y="59"/>
                  </a:cubicBezTo>
                  <a:cubicBezTo>
                    <a:pt x="572" y="58"/>
                    <a:pt x="572" y="58"/>
                    <a:pt x="572" y="58"/>
                  </a:cubicBezTo>
                  <a:cubicBezTo>
                    <a:pt x="573" y="59"/>
                    <a:pt x="574" y="60"/>
                    <a:pt x="576" y="60"/>
                  </a:cubicBezTo>
                  <a:cubicBezTo>
                    <a:pt x="577" y="60"/>
                    <a:pt x="577" y="60"/>
                    <a:pt x="577" y="60"/>
                  </a:cubicBezTo>
                  <a:cubicBezTo>
                    <a:pt x="578" y="60"/>
                    <a:pt x="579" y="59"/>
                    <a:pt x="579" y="58"/>
                  </a:cubicBezTo>
                  <a:cubicBezTo>
                    <a:pt x="579" y="57"/>
                    <a:pt x="579" y="55"/>
                    <a:pt x="577" y="54"/>
                  </a:cubicBezTo>
                  <a:cubicBezTo>
                    <a:pt x="576" y="54"/>
                    <a:pt x="575" y="54"/>
                    <a:pt x="574" y="54"/>
                  </a:cubicBezTo>
                  <a:cubicBezTo>
                    <a:pt x="573" y="53"/>
                    <a:pt x="573" y="53"/>
                    <a:pt x="573" y="53"/>
                  </a:cubicBezTo>
                  <a:cubicBezTo>
                    <a:pt x="574" y="51"/>
                    <a:pt x="574" y="51"/>
                    <a:pt x="574" y="51"/>
                  </a:cubicBezTo>
                  <a:cubicBezTo>
                    <a:pt x="575" y="51"/>
                    <a:pt x="575" y="51"/>
                    <a:pt x="575" y="51"/>
                  </a:cubicBezTo>
                  <a:cubicBezTo>
                    <a:pt x="576" y="49"/>
                    <a:pt x="576" y="49"/>
                    <a:pt x="576" y="49"/>
                  </a:cubicBezTo>
                  <a:cubicBezTo>
                    <a:pt x="575" y="47"/>
                    <a:pt x="574" y="47"/>
                    <a:pt x="573" y="45"/>
                  </a:cubicBezTo>
                  <a:cubicBezTo>
                    <a:pt x="572" y="44"/>
                    <a:pt x="574" y="41"/>
                    <a:pt x="575" y="40"/>
                  </a:cubicBezTo>
                  <a:cubicBezTo>
                    <a:pt x="579" y="37"/>
                    <a:pt x="582" y="42"/>
                    <a:pt x="585" y="40"/>
                  </a:cubicBezTo>
                  <a:cubicBezTo>
                    <a:pt x="585" y="39"/>
                    <a:pt x="586" y="39"/>
                    <a:pt x="587" y="38"/>
                  </a:cubicBezTo>
                  <a:cubicBezTo>
                    <a:pt x="589" y="38"/>
                    <a:pt x="591" y="39"/>
                    <a:pt x="593" y="41"/>
                  </a:cubicBezTo>
                  <a:cubicBezTo>
                    <a:pt x="595" y="41"/>
                    <a:pt x="598" y="41"/>
                    <a:pt x="600" y="43"/>
                  </a:cubicBezTo>
                  <a:cubicBezTo>
                    <a:pt x="602" y="44"/>
                    <a:pt x="603" y="49"/>
                    <a:pt x="607" y="48"/>
                  </a:cubicBezTo>
                  <a:cubicBezTo>
                    <a:pt x="607" y="48"/>
                    <a:pt x="608" y="47"/>
                    <a:pt x="609" y="47"/>
                  </a:cubicBezTo>
                  <a:cubicBezTo>
                    <a:pt x="611" y="46"/>
                    <a:pt x="618" y="48"/>
                    <a:pt x="622" y="47"/>
                  </a:cubicBezTo>
                  <a:cubicBezTo>
                    <a:pt x="625" y="42"/>
                    <a:pt x="627" y="45"/>
                    <a:pt x="631" y="46"/>
                  </a:cubicBezTo>
                  <a:cubicBezTo>
                    <a:pt x="633" y="47"/>
                    <a:pt x="633" y="47"/>
                    <a:pt x="635" y="48"/>
                  </a:cubicBezTo>
                  <a:cubicBezTo>
                    <a:pt x="635" y="50"/>
                    <a:pt x="640" y="57"/>
                    <a:pt x="641" y="59"/>
                  </a:cubicBezTo>
                  <a:cubicBezTo>
                    <a:pt x="641" y="60"/>
                    <a:pt x="640" y="61"/>
                    <a:pt x="639" y="62"/>
                  </a:cubicBezTo>
                  <a:cubicBezTo>
                    <a:pt x="639" y="63"/>
                    <a:pt x="640" y="65"/>
                    <a:pt x="640" y="66"/>
                  </a:cubicBezTo>
                  <a:cubicBezTo>
                    <a:pt x="640" y="68"/>
                    <a:pt x="639" y="71"/>
                    <a:pt x="640" y="73"/>
                  </a:cubicBezTo>
                  <a:cubicBezTo>
                    <a:pt x="641" y="76"/>
                    <a:pt x="646" y="80"/>
                    <a:pt x="646" y="83"/>
                  </a:cubicBezTo>
                  <a:cubicBezTo>
                    <a:pt x="646" y="84"/>
                    <a:pt x="645" y="84"/>
                    <a:pt x="644" y="85"/>
                  </a:cubicBezTo>
                  <a:cubicBezTo>
                    <a:pt x="638" y="87"/>
                    <a:pt x="632" y="79"/>
                    <a:pt x="627" y="82"/>
                  </a:cubicBezTo>
                  <a:cubicBezTo>
                    <a:pt x="624" y="83"/>
                    <a:pt x="622" y="87"/>
                    <a:pt x="621" y="90"/>
                  </a:cubicBezTo>
                  <a:cubicBezTo>
                    <a:pt x="618" y="96"/>
                    <a:pt x="620" y="96"/>
                    <a:pt x="620" y="101"/>
                  </a:cubicBezTo>
                  <a:cubicBezTo>
                    <a:pt x="620" y="103"/>
                    <a:pt x="620" y="106"/>
                    <a:pt x="621" y="108"/>
                  </a:cubicBezTo>
                  <a:cubicBezTo>
                    <a:pt x="622" y="115"/>
                    <a:pt x="627" y="122"/>
                    <a:pt x="632" y="127"/>
                  </a:cubicBezTo>
                  <a:cubicBezTo>
                    <a:pt x="635" y="130"/>
                    <a:pt x="638" y="132"/>
                    <a:pt x="640" y="136"/>
                  </a:cubicBezTo>
                  <a:cubicBezTo>
                    <a:pt x="640" y="138"/>
                    <a:pt x="641" y="140"/>
                    <a:pt x="639" y="142"/>
                  </a:cubicBezTo>
                  <a:cubicBezTo>
                    <a:pt x="640" y="145"/>
                    <a:pt x="643" y="148"/>
                    <a:pt x="645" y="149"/>
                  </a:cubicBezTo>
                  <a:cubicBezTo>
                    <a:pt x="647" y="150"/>
                    <a:pt x="648" y="154"/>
                    <a:pt x="649" y="156"/>
                  </a:cubicBezTo>
                  <a:cubicBezTo>
                    <a:pt x="651" y="157"/>
                    <a:pt x="652" y="157"/>
                    <a:pt x="653" y="158"/>
                  </a:cubicBezTo>
                  <a:cubicBezTo>
                    <a:pt x="655" y="160"/>
                    <a:pt x="661" y="167"/>
                    <a:pt x="659" y="169"/>
                  </a:cubicBezTo>
                  <a:cubicBezTo>
                    <a:pt x="658" y="170"/>
                    <a:pt x="657" y="170"/>
                    <a:pt x="656" y="171"/>
                  </a:cubicBezTo>
                  <a:cubicBezTo>
                    <a:pt x="652" y="177"/>
                    <a:pt x="667" y="191"/>
                    <a:pt x="673" y="194"/>
                  </a:cubicBezTo>
                  <a:cubicBezTo>
                    <a:pt x="673" y="195"/>
                    <a:pt x="673" y="196"/>
                    <a:pt x="673" y="197"/>
                  </a:cubicBezTo>
                  <a:cubicBezTo>
                    <a:pt x="674" y="198"/>
                    <a:pt x="674" y="199"/>
                    <a:pt x="675" y="199"/>
                  </a:cubicBezTo>
                  <a:cubicBezTo>
                    <a:pt x="675" y="200"/>
                    <a:pt x="677" y="200"/>
                    <a:pt x="677" y="201"/>
                  </a:cubicBezTo>
                  <a:cubicBezTo>
                    <a:pt x="678" y="201"/>
                    <a:pt x="679" y="202"/>
                    <a:pt x="680" y="203"/>
                  </a:cubicBezTo>
                  <a:cubicBezTo>
                    <a:pt x="681" y="203"/>
                    <a:pt x="681" y="203"/>
                    <a:pt x="681" y="203"/>
                  </a:cubicBezTo>
                  <a:cubicBezTo>
                    <a:pt x="682" y="204"/>
                    <a:pt x="684" y="203"/>
                    <a:pt x="686" y="205"/>
                  </a:cubicBezTo>
                  <a:cubicBezTo>
                    <a:pt x="687" y="205"/>
                    <a:pt x="687" y="206"/>
                    <a:pt x="687" y="207"/>
                  </a:cubicBezTo>
                  <a:cubicBezTo>
                    <a:pt x="689" y="213"/>
                    <a:pt x="691" y="213"/>
                    <a:pt x="693" y="217"/>
                  </a:cubicBezTo>
                  <a:cubicBezTo>
                    <a:pt x="693" y="218"/>
                    <a:pt x="695" y="219"/>
                    <a:pt x="696" y="220"/>
                  </a:cubicBezTo>
                  <a:cubicBezTo>
                    <a:pt x="696" y="221"/>
                    <a:pt x="696" y="222"/>
                    <a:pt x="695" y="222"/>
                  </a:cubicBezTo>
                  <a:cubicBezTo>
                    <a:pt x="697" y="223"/>
                    <a:pt x="699" y="223"/>
                    <a:pt x="700" y="223"/>
                  </a:cubicBezTo>
                  <a:cubicBezTo>
                    <a:pt x="703" y="225"/>
                    <a:pt x="706" y="228"/>
                    <a:pt x="709" y="230"/>
                  </a:cubicBezTo>
                  <a:cubicBezTo>
                    <a:pt x="711" y="231"/>
                    <a:pt x="714" y="232"/>
                    <a:pt x="716" y="233"/>
                  </a:cubicBezTo>
                  <a:cubicBezTo>
                    <a:pt x="721" y="236"/>
                    <a:pt x="725" y="239"/>
                    <a:pt x="731" y="242"/>
                  </a:cubicBezTo>
                  <a:cubicBezTo>
                    <a:pt x="740" y="246"/>
                    <a:pt x="749" y="250"/>
                    <a:pt x="759" y="255"/>
                  </a:cubicBezTo>
                  <a:cubicBezTo>
                    <a:pt x="766" y="258"/>
                    <a:pt x="773" y="262"/>
                    <a:pt x="780" y="265"/>
                  </a:cubicBezTo>
                  <a:cubicBezTo>
                    <a:pt x="788" y="269"/>
                    <a:pt x="797" y="271"/>
                    <a:pt x="805" y="275"/>
                  </a:cubicBezTo>
                  <a:cubicBezTo>
                    <a:pt x="809" y="277"/>
                    <a:pt x="814" y="279"/>
                    <a:pt x="819" y="281"/>
                  </a:cubicBezTo>
                  <a:cubicBezTo>
                    <a:pt x="825" y="285"/>
                    <a:pt x="832" y="289"/>
                    <a:pt x="839" y="291"/>
                  </a:cubicBezTo>
                  <a:cubicBezTo>
                    <a:pt x="841" y="292"/>
                    <a:pt x="845" y="293"/>
                    <a:pt x="848" y="292"/>
                  </a:cubicBezTo>
                  <a:cubicBezTo>
                    <a:pt x="849" y="292"/>
                    <a:pt x="849" y="291"/>
                    <a:pt x="850" y="292"/>
                  </a:cubicBezTo>
                  <a:cubicBezTo>
                    <a:pt x="853" y="296"/>
                    <a:pt x="857" y="297"/>
                    <a:pt x="861" y="299"/>
                  </a:cubicBezTo>
                  <a:cubicBezTo>
                    <a:pt x="861" y="300"/>
                    <a:pt x="862" y="301"/>
                    <a:pt x="863" y="301"/>
                  </a:cubicBezTo>
                  <a:cubicBezTo>
                    <a:pt x="868" y="304"/>
                    <a:pt x="873" y="306"/>
                    <a:pt x="878" y="309"/>
                  </a:cubicBezTo>
                  <a:cubicBezTo>
                    <a:pt x="884" y="311"/>
                    <a:pt x="890" y="313"/>
                    <a:pt x="895" y="316"/>
                  </a:cubicBezTo>
                  <a:cubicBezTo>
                    <a:pt x="898" y="317"/>
                    <a:pt x="900" y="319"/>
                    <a:pt x="903" y="319"/>
                  </a:cubicBezTo>
                  <a:cubicBezTo>
                    <a:pt x="921" y="325"/>
                    <a:pt x="939" y="331"/>
                    <a:pt x="958" y="334"/>
                  </a:cubicBezTo>
                  <a:cubicBezTo>
                    <a:pt x="966" y="335"/>
                    <a:pt x="963" y="330"/>
                    <a:pt x="967" y="329"/>
                  </a:cubicBezTo>
                  <a:cubicBezTo>
                    <a:pt x="969" y="328"/>
                    <a:pt x="979" y="331"/>
                    <a:pt x="981" y="332"/>
                  </a:cubicBezTo>
                  <a:cubicBezTo>
                    <a:pt x="983" y="333"/>
                    <a:pt x="988" y="337"/>
                    <a:pt x="987" y="340"/>
                  </a:cubicBezTo>
                  <a:cubicBezTo>
                    <a:pt x="987" y="341"/>
                    <a:pt x="987" y="342"/>
                    <a:pt x="987" y="343"/>
                  </a:cubicBezTo>
                  <a:cubicBezTo>
                    <a:pt x="987" y="345"/>
                    <a:pt x="987" y="345"/>
                    <a:pt x="987" y="345"/>
                  </a:cubicBezTo>
                  <a:cubicBezTo>
                    <a:pt x="987" y="345"/>
                    <a:pt x="987" y="347"/>
                    <a:pt x="986" y="347"/>
                  </a:cubicBezTo>
                  <a:cubicBezTo>
                    <a:pt x="984" y="349"/>
                    <a:pt x="981" y="351"/>
                    <a:pt x="980" y="353"/>
                  </a:cubicBezTo>
                  <a:cubicBezTo>
                    <a:pt x="978" y="355"/>
                    <a:pt x="977" y="358"/>
                    <a:pt x="975" y="360"/>
                  </a:cubicBezTo>
                  <a:cubicBezTo>
                    <a:pt x="972" y="363"/>
                    <a:pt x="967" y="363"/>
                    <a:pt x="965" y="367"/>
                  </a:cubicBezTo>
                  <a:cubicBezTo>
                    <a:pt x="965" y="369"/>
                    <a:pt x="973" y="374"/>
                    <a:pt x="974" y="379"/>
                  </a:cubicBezTo>
                  <a:cubicBezTo>
                    <a:pt x="975" y="382"/>
                    <a:pt x="971" y="385"/>
                    <a:pt x="970" y="389"/>
                  </a:cubicBezTo>
                  <a:cubicBezTo>
                    <a:pt x="969" y="391"/>
                    <a:pt x="971" y="394"/>
                    <a:pt x="970" y="395"/>
                  </a:cubicBezTo>
                  <a:cubicBezTo>
                    <a:pt x="969" y="397"/>
                    <a:pt x="967" y="398"/>
                    <a:pt x="966" y="399"/>
                  </a:cubicBezTo>
                  <a:cubicBezTo>
                    <a:pt x="964" y="403"/>
                    <a:pt x="967" y="407"/>
                    <a:pt x="959" y="409"/>
                  </a:cubicBezTo>
                  <a:cubicBezTo>
                    <a:pt x="954" y="409"/>
                    <a:pt x="950" y="414"/>
                    <a:pt x="946" y="417"/>
                  </a:cubicBezTo>
                  <a:cubicBezTo>
                    <a:pt x="946" y="419"/>
                    <a:pt x="946" y="419"/>
                    <a:pt x="946" y="419"/>
                  </a:cubicBezTo>
                  <a:cubicBezTo>
                    <a:pt x="947" y="420"/>
                    <a:pt x="947" y="421"/>
                    <a:pt x="949" y="421"/>
                  </a:cubicBezTo>
                  <a:cubicBezTo>
                    <a:pt x="949" y="423"/>
                    <a:pt x="949" y="424"/>
                    <a:pt x="949" y="425"/>
                  </a:cubicBezTo>
                  <a:cubicBezTo>
                    <a:pt x="948" y="427"/>
                    <a:pt x="948" y="427"/>
                    <a:pt x="948" y="427"/>
                  </a:cubicBezTo>
                  <a:cubicBezTo>
                    <a:pt x="945" y="428"/>
                    <a:pt x="936" y="425"/>
                    <a:pt x="934" y="426"/>
                  </a:cubicBezTo>
                  <a:cubicBezTo>
                    <a:pt x="933" y="427"/>
                    <a:pt x="926" y="431"/>
                    <a:pt x="925" y="432"/>
                  </a:cubicBezTo>
                  <a:cubicBezTo>
                    <a:pt x="923" y="433"/>
                    <a:pt x="923" y="435"/>
                    <a:pt x="921" y="436"/>
                  </a:cubicBezTo>
                  <a:cubicBezTo>
                    <a:pt x="919" y="437"/>
                    <a:pt x="917" y="437"/>
                    <a:pt x="915" y="437"/>
                  </a:cubicBezTo>
                  <a:cubicBezTo>
                    <a:pt x="915" y="437"/>
                    <a:pt x="904" y="439"/>
                    <a:pt x="904" y="439"/>
                  </a:cubicBezTo>
                  <a:cubicBezTo>
                    <a:pt x="900" y="444"/>
                    <a:pt x="897" y="446"/>
                    <a:pt x="891" y="444"/>
                  </a:cubicBezTo>
                  <a:cubicBezTo>
                    <a:pt x="885" y="443"/>
                    <a:pt x="878" y="436"/>
                    <a:pt x="873" y="435"/>
                  </a:cubicBezTo>
                  <a:cubicBezTo>
                    <a:pt x="870" y="435"/>
                    <a:pt x="868" y="437"/>
                    <a:pt x="865" y="438"/>
                  </a:cubicBezTo>
                  <a:cubicBezTo>
                    <a:pt x="863" y="438"/>
                    <a:pt x="859" y="438"/>
                    <a:pt x="857" y="438"/>
                  </a:cubicBezTo>
                  <a:cubicBezTo>
                    <a:pt x="855" y="439"/>
                    <a:pt x="853" y="439"/>
                    <a:pt x="852" y="440"/>
                  </a:cubicBezTo>
                  <a:cubicBezTo>
                    <a:pt x="848" y="441"/>
                    <a:pt x="836" y="443"/>
                    <a:pt x="833" y="443"/>
                  </a:cubicBezTo>
                  <a:cubicBezTo>
                    <a:pt x="831" y="443"/>
                    <a:pt x="829" y="442"/>
                    <a:pt x="827" y="442"/>
                  </a:cubicBezTo>
                  <a:cubicBezTo>
                    <a:pt x="825" y="441"/>
                    <a:pt x="823" y="441"/>
                    <a:pt x="822" y="439"/>
                  </a:cubicBezTo>
                  <a:cubicBezTo>
                    <a:pt x="822" y="436"/>
                    <a:pt x="825" y="429"/>
                    <a:pt x="823" y="424"/>
                  </a:cubicBezTo>
                  <a:cubicBezTo>
                    <a:pt x="822" y="423"/>
                    <a:pt x="820" y="421"/>
                    <a:pt x="818" y="421"/>
                  </a:cubicBezTo>
                  <a:cubicBezTo>
                    <a:pt x="817" y="421"/>
                    <a:pt x="817" y="420"/>
                    <a:pt x="816" y="419"/>
                  </a:cubicBezTo>
                  <a:cubicBezTo>
                    <a:pt x="816" y="417"/>
                    <a:pt x="818" y="414"/>
                    <a:pt x="819" y="411"/>
                  </a:cubicBezTo>
                  <a:cubicBezTo>
                    <a:pt x="818" y="409"/>
                    <a:pt x="816" y="409"/>
                    <a:pt x="815" y="407"/>
                  </a:cubicBezTo>
                  <a:cubicBezTo>
                    <a:pt x="815" y="406"/>
                    <a:pt x="815" y="404"/>
                    <a:pt x="815" y="403"/>
                  </a:cubicBezTo>
                  <a:cubicBezTo>
                    <a:pt x="813" y="399"/>
                    <a:pt x="808" y="397"/>
                    <a:pt x="805" y="397"/>
                  </a:cubicBezTo>
                  <a:cubicBezTo>
                    <a:pt x="803" y="397"/>
                    <a:pt x="801" y="397"/>
                    <a:pt x="800" y="397"/>
                  </a:cubicBezTo>
                  <a:cubicBezTo>
                    <a:pt x="800" y="398"/>
                    <a:pt x="801" y="399"/>
                    <a:pt x="802" y="399"/>
                  </a:cubicBezTo>
                  <a:cubicBezTo>
                    <a:pt x="802" y="401"/>
                    <a:pt x="803" y="403"/>
                    <a:pt x="804" y="404"/>
                  </a:cubicBezTo>
                  <a:cubicBezTo>
                    <a:pt x="806" y="405"/>
                    <a:pt x="808" y="404"/>
                    <a:pt x="811" y="405"/>
                  </a:cubicBezTo>
                  <a:cubicBezTo>
                    <a:pt x="813" y="407"/>
                    <a:pt x="811" y="413"/>
                    <a:pt x="811" y="415"/>
                  </a:cubicBezTo>
                  <a:cubicBezTo>
                    <a:pt x="812" y="417"/>
                    <a:pt x="815" y="417"/>
                    <a:pt x="814" y="420"/>
                  </a:cubicBezTo>
                  <a:cubicBezTo>
                    <a:pt x="813" y="421"/>
                    <a:pt x="812" y="422"/>
                    <a:pt x="811" y="423"/>
                  </a:cubicBezTo>
                  <a:cubicBezTo>
                    <a:pt x="809" y="427"/>
                    <a:pt x="809" y="433"/>
                    <a:pt x="805" y="433"/>
                  </a:cubicBezTo>
                  <a:cubicBezTo>
                    <a:pt x="802" y="433"/>
                    <a:pt x="797" y="431"/>
                    <a:pt x="795" y="429"/>
                  </a:cubicBezTo>
                  <a:cubicBezTo>
                    <a:pt x="794" y="428"/>
                    <a:pt x="793" y="427"/>
                    <a:pt x="792" y="426"/>
                  </a:cubicBezTo>
                  <a:cubicBezTo>
                    <a:pt x="791" y="425"/>
                    <a:pt x="787" y="424"/>
                    <a:pt x="785" y="423"/>
                  </a:cubicBezTo>
                  <a:cubicBezTo>
                    <a:pt x="783" y="421"/>
                    <a:pt x="782" y="419"/>
                    <a:pt x="780" y="418"/>
                  </a:cubicBezTo>
                  <a:cubicBezTo>
                    <a:pt x="778" y="416"/>
                    <a:pt x="776" y="415"/>
                    <a:pt x="775" y="414"/>
                  </a:cubicBezTo>
                  <a:cubicBezTo>
                    <a:pt x="766" y="407"/>
                    <a:pt x="726" y="402"/>
                    <a:pt x="714" y="401"/>
                  </a:cubicBezTo>
                  <a:cubicBezTo>
                    <a:pt x="713" y="399"/>
                    <a:pt x="711" y="398"/>
                    <a:pt x="710" y="397"/>
                  </a:cubicBezTo>
                  <a:cubicBezTo>
                    <a:pt x="708" y="396"/>
                    <a:pt x="702" y="395"/>
                    <a:pt x="700" y="397"/>
                  </a:cubicBezTo>
                  <a:cubicBezTo>
                    <a:pt x="699" y="397"/>
                    <a:pt x="698" y="399"/>
                    <a:pt x="696" y="399"/>
                  </a:cubicBezTo>
                  <a:cubicBezTo>
                    <a:pt x="691" y="400"/>
                    <a:pt x="688" y="397"/>
                    <a:pt x="684" y="397"/>
                  </a:cubicBezTo>
                  <a:cubicBezTo>
                    <a:pt x="681" y="398"/>
                    <a:pt x="677" y="399"/>
                    <a:pt x="674" y="400"/>
                  </a:cubicBezTo>
                  <a:cubicBezTo>
                    <a:pt x="672" y="401"/>
                    <a:pt x="671" y="402"/>
                    <a:pt x="669" y="403"/>
                  </a:cubicBezTo>
                  <a:cubicBezTo>
                    <a:pt x="666" y="403"/>
                    <a:pt x="662" y="403"/>
                    <a:pt x="659" y="404"/>
                  </a:cubicBezTo>
                  <a:cubicBezTo>
                    <a:pt x="656" y="404"/>
                    <a:pt x="633" y="415"/>
                    <a:pt x="631" y="416"/>
                  </a:cubicBezTo>
                  <a:cubicBezTo>
                    <a:pt x="623" y="421"/>
                    <a:pt x="627" y="427"/>
                    <a:pt x="623" y="431"/>
                  </a:cubicBezTo>
                  <a:cubicBezTo>
                    <a:pt x="620" y="433"/>
                    <a:pt x="616" y="433"/>
                    <a:pt x="615" y="437"/>
                  </a:cubicBezTo>
                  <a:cubicBezTo>
                    <a:pt x="616" y="438"/>
                    <a:pt x="617" y="438"/>
                    <a:pt x="618" y="439"/>
                  </a:cubicBezTo>
                  <a:cubicBezTo>
                    <a:pt x="616" y="439"/>
                    <a:pt x="614" y="440"/>
                    <a:pt x="612" y="440"/>
                  </a:cubicBezTo>
                  <a:cubicBezTo>
                    <a:pt x="609" y="440"/>
                    <a:pt x="607" y="439"/>
                    <a:pt x="605" y="439"/>
                  </a:cubicBezTo>
                  <a:cubicBezTo>
                    <a:pt x="603" y="439"/>
                    <a:pt x="601" y="440"/>
                    <a:pt x="599" y="440"/>
                  </a:cubicBezTo>
                  <a:cubicBezTo>
                    <a:pt x="596" y="440"/>
                    <a:pt x="587" y="439"/>
                    <a:pt x="585" y="438"/>
                  </a:cubicBezTo>
                  <a:cubicBezTo>
                    <a:pt x="584" y="437"/>
                    <a:pt x="583" y="434"/>
                    <a:pt x="581" y="433"/>
                  </a:cubicBezTo>
                  <a:cubicBezTo>
                    <a:pt x="578" y="431"/>
                    <a:pt x="562" y="424"/>
                    <a:pt x="558" y="423"/>
                  </a:cubicBezTo>
                  <a:cubicBezTo>
                    <a:pt x="555" y="423"/>
                    <a:pt x="549" y="422"/>
                    <a:pt x="546" y="422"/>
                  </a:cubicBezTo>
                  <a:cubicBezTo>
                    <a:pt x="543" y="423"/>
                    <a:pt x="540" y="423"/>
                    <a:pt x="538" y="424"/>
                  </a:cubicBezTo>
                  <a:cubicBezTo>
                    <a:pt x="535" y="424"/>
                    <a:pt x="533" y="424"/>
                    <a:pt x="530" y="425"/>
                  </a:cubicBezTo>
                  <a:cubicBezTo>
                    <a:pt x="526" y="425"/>
                    <a:pt x="522" y="427"/>
                    <a:pt x="518" y="428"/>
                  </a:cubicBezTo>
                  <a:cubicBezTo>
                    <a:pt x="508" y="431"/>
                    <a:pt x="502" y="431"/>
                    <a:pt x="492" y="432"/>
                  </a:cubicBezTo>
                  <a:cubicBezTo>
                    <a:pt x="490" y="432"/>
                    <a:pt x="488" y="433"/>
                    <a:pt x="486" y="433"/>
                  </a:cubicBezTo>
                  <a:cubicBezTo>
                    <a:pt x="480" y="434"/>
                    <a:pt x="474" y="432"/>
                    <a:pt x="469" y="437"/>
                  </a:cubicBezTo>
                  <a:cubicBezTo>
                    <a:pt x="468" y="438"/>
                    <a:pt x="465" y="442"/>
                    <a:pt x="465" y="443"/>
                  </a:cubicBezTo>
                  <a:cubicBezTo>
                    <a:pt x="463" y="447"/>
                    <a:pt x="462" y="451"/>
                    <a:pt x="461" y="456"/>
                  </a:cubicBezTo>
                  <a:cubicBezTo>
                    <a:pt x="460" y="457"/>
                    <a:pt x="459" y="458"/>
                    <a:pt x="458" y="460"/>
                  </a:cubicBezTo>
                  <a:cubicBezTo>
                    <a:pt x="457" y="463"/>
                    <a:pt x="456" y="467"/>
                    <a:pt x="455" y="469"/>
                  </a:cubicBezTo>
                  <a:cubicBezTo>
                    <a:pt x="454" y="474"/>
                    <a:pt x="455" y="480"/>
                    <a:pt x="453" y="485"/>
                  </a:cubicBezTo>
                  <a:cubicBezTo>
                    <a:pt x="452" y="487"/>
                    <a:pt x="451" y="488"/>
                    <a:pt x="449" y="489"/>
                  </a:cubicBezTo>
                  <a:cubicBezTo>
                    <a:pt x="448" y="491"/>
                    <a:pt x="447" y="493"/>
                    <a:pt x="446" y="494"/>
                  </a:cubicBezTo>
                  <a:cubicBezTo>
                    <a:pt x="441" y="499"/>
                    <a:pt x="434" y="501"/>
                    <a:pt x="429" y="507"/>
                  </a:cubicBezTo>
                  <a:cubicBezTo>
                    <a:pt x="426" y="508"/>
                    <a:pt x="426" y="508"/>
                    <a:pt x="426" y="508"/>
                  </a:cubicBezTo>
                  <a:cubicBezTo>
                    <a:pt x="425" y="510"/>
                    <a:pt x="425" y="512"/>
                    <a:pt x="423" y="513"/>
                  </a:cubicBezTo>
                  <a:cubicBezTo>
                    <a:pt x="421" y="514"/>
                    <a:pt x="417" y="514"/>
                    <a:pt x="416" y="517"/>
                  </a:cubicBezTo>
                  <a:cubicBezTo>
                    <a:pt x="413" y="522"/>
                    <a:pt x="415" y="524"/>
                    <a:pt x="412" y="528"/>
                  </a:cubicBezTo>
                  <a:cubicBezTo>
                    <a:pt x="408" y="530"/>
                    <a:pt x="409" y="534"/>
                    <a:pt x="408" y="537"/>
                  </a:cubicBezTo>
                  <a:cubicBezTo>
                    <a:pt x="408" y="538"/>
                    <a:pt x="406" y="541"/>
                    <a:pt x="405" y="542"/>
                  </a:cubicBezTo>
                  <a:cubicBezTo>
                    <a:pt x="402" y="545"/>
                    <a:pt x="397" y="547"/>
                    <a:pt x="394" y="549"/>
                  </a:cubicBezTo>
                  <a:cubicBezTo>
                    <a:pt x="391" y="551"/>
                    <a:pt x="389" y="553"/>
                    <a:pt x="387" y="555"/>
                  </a:cubicBezTo>
                  <a:cubicBezTo>
                    <a:pt x="387" y="555"/>
                    <a:pt x="385" y="556"/>
                    <a:pt x="384" y="557"/>
                  </a:cubicBezTo>
                  <a:cubicBezTo>
                    <a:pt x="383" y="557"/>
                    <a:pt x="381" y="557"/>
                    <a:pt x="379" y="558"/>
                  </a:cubicBezTo>
                  <a:cubicBezTo>
                    <a:pt x="379" y="558"/>
                    <a:pt x="370" y="565"/>
                    <a:pt x="369" y="565"/>
                  </a:cubicBezTo>
                  <a:cubicBezTo>
                    <a:pt x="368" y="567"/>
                    <a:pt x="367" y="569"/>
                    <a:pt x="366" y="570"/>
                  </a:cubicBezTo>
                  <a:cubicBezTo>
                    <a:pt x="365" y="571"/>
                    <a:pt x="363" y="571"/>
                    <a:pt x="362" y="571"/>
                  </a:cubicBezTo>
                  <a:cubicBezTo>
                    <a:pt x="360" y="571"/>
                    <a:pt x="358" y="573"/>
                    <a:pt x="356" y="575"/>
                  </a:cubicBezTo>
                  <a:cubicBezTo>
                    <a:pt x="355" y="575"/>
                    <a:pt x="339" y="579"/>
                    <a:pt x="338" y="579"/>
                  </a:cubicBezTo>
                  <a:cubicBezTo>
                    <a:pt x="334" y="580"/>
                    <a:pt x="329" y="579"/>
                    <a:pt x="326" y="580"/>
                  </a:cubicBezTo>
                  <a:cubicBezTo>
                    <a:pt x="325" y="580"/>
                    <a:pt x="324" y="581"/>
                    <a:pt x="324" y="581"/>
                  </a:cubicBezTo>
                  <a:cubicBezTo>
                    <a:pt x="321" y="583"/>
                    <a:pt x="319" y="583"/>
                    <a:pt x="317" y="586"/>
                  </a:cubicBezTo>
                  <a:cubicBezTo>
                    <a:pt x="315" y="587"/>
                    <a:pt x="314" y="590"/>
                    <a:pt x="312" y="591"/>
                  </a:cubicBezTo>
                  <a:cubicBezTo>
                    <a:pt x="311" y="593"/>
                    <a:pt x="309" y="593"/>
                    <a:pt x="308" y="595"/>
                  </a:cubicBezTo>
                  <a:cubicBezTo>
                    <a:pt x="306" y="597"/>
                    <a:pt x="307" y="598"/>
                    <a:pt x="304" y="599"/>
                  </a:cubicBezTo>
                  <a:cubicBezTo>
                    <a:pt x="298" y="602"/>
                    <a:pt x="285" y="601"/>
                    <a:pt x="277" y="605"/>
                  </a:cubicBezTo>
                  <a:cubicBezTo>
                    <a:pt x="275" y="606"/>
                    <a:pt x="272" y="607"/>
                    <a:pt x="270" y="608"/>
                  </a:cubicBezTo>
                  <a:cubicBezTo>
                    <a:pt x="266" y="611"/>
                    <a:pt x="263" y="615"/>
                    <a:pt x="259" y="617"/>
                  </a:cubicBezTo>
                  <a:cubicBezTo>
                    <a:pt x="252" y="620"/>
                    <a:pt x="245" y="621"/>
                    <a:pt x="239" y="623"/>
                  </a:cubicBezTo>
                  <a:cubicBezTo>
                    <a:pt x="234" y="624"/>
                    <a:pt x="229" y="626"/>
                    <a:pt x="224" y="628"/>
                  </a:cubicBezTo>
                  <a:cubicBezTo>
                    <a:pt x="216" y="631"/>
                    <a:pt x="214" y="639"/>
                    <a:pt x="209" y="638"/>
                  </a:cubicBezTo>
                  <a:cubicBezTo>
                    <a:pt x="207" y="639"/>
                    <a:pt x="206" y="640"/>
                    <a:pt x="206" y="641"/>
                  </a:cubicBezTo>
                  <a:cubicBezTo>
                    <a:pt x="206" y="644"/>
                    <a:pt x="209" y="647"/>
                    <a:pt x="209" y="649"/>
                  </a:cubicBezTo>
                  <a:cubicBezTo>
                    <a:pt x="208" y="650"/>
                    <a:pt x="208" y="650"/>
                    <a:pt x="208" y="650"/>
                  </a:cubicBezTo>
                  <a:cubicBezTo>
                    <a:pt x="207" y="651"/>
                    <a:pt x="205" y="650"/>
                    <a:pt x="204" y="651"/>
                  </a:cubicBezTo>
                  <a:cubicBezTo>
                    <a:pt x="203" y="652"/>
                    <a:pt x="203" y="654"/>
                    <a:pt x="203" y="655"/>
                  </a:cubicBezTo>
                  <a:cubicBezTo>
                    <a:pt x="201" y="658"/>
                    <a:pt x="197" y="656"/>
                    <a:pt x="194" y="657"/>
                  </a:cubicBezTo>
                  <a:cubicBezTo>
                    <a:pt x="191" y="658"/>
                    <a:pt x="191" y="661"/>
                    <a:pt x="189" y="662"/>
                  </a:cubicBezTo>
                  <a:cubicBezTo>
                    <a:pt x="189" y="663"/>
                    <a:pt x="188" y="662"/>
                    <a:pt x="187" y="664"/>
                  </a:cubicBezTo>
                  <a:cubicBezTo>
                    <a:pt x="185" y="667"/>
                    <a:pt x="188" y="670"/>
                    <a:pt x="188" y="673"/>
                  </a:cubicBezTo>
                  <a:cubicBezTo>
                    <a:pt x="187" y="678"/>
                    <a:pt x="181" y="681"/>
                    <a:pt x="178" y="684"/>
                  </a:cubicBezTo>
                  <a:cubicBezTo>
                    <a:pt x="176" y="685"/>
                    <a:pt x="177" y="687"/>
                    <a:pt x="175" y="689"/>
                  </a:cubicBezTo>
                  <a:cubicBezTo>
                    <a:pt x="173" y="689"/>
                    <a:pt x="171" y="689"/>
                    <a:pt x="169" y="690"/>
                  </a:cubicBezTo>
                  <a:cubicBezTo>
                    <a:pt x="168" y="691"/>
                    <a:pt x="167" y="692"/>
                    <a:pt x="167" y="694"/>
                  </a:cubicBezTo>
                  <a:cubicBezTo>
                    <a:pt x="166" y="695"/>
                    <a:pt x="166" y="695"/>
                    <a:pt x="165" y="696"/>
                  </a:cubicBezTo>
                  <a:cubicBezTo>
                    <a:pt x="164" y="697"/>
                    <a:pt x="161" y="699"/>
                    <a:pt x="159" y="699"/>
                  </a:cubicBezTo>
                  <a:cubicBezTo>
                    <a:pt x="159" y="699"/>
                    <a:pt x="157" y="700"/>
                    <a:pt x="157" y="700"/>
                  </a:cubicBezTo>
                  <a:cubicBezTo>
                    <a:pt x="155" y="701"/>
                    <a:pt x="153" y="701"/>
                    <a:pt x="151" y="701"/>
                  </a:cubicBezTo>
                  <a:cubicBezTo>
                    <a:pt x="148" y="702"/>
                    <a:pt x="148" y="704"/>
                    <a:pt x="144" y="705"/>
                  </a:cubicBezTo>
                  <a:cubicBezTo>
                    <a:pt x="142" y="706"/>
                    <a:pt x="143" y="710"/>
                    <a:pt x="140" y="714"/>
                  </a:cubicBezTo>
                  <a:cubicBezTo>
                    <a:pt x="139" y="715"/>
                    <a:pt x="129" y="723"/>
                    <a:pt x="129" y="723"/>
                  </a:cubicBezTo>
                  <a:cubicBezTo>
                    <a:pt x="127" y="724"/>
                    <a:pt x="125" y="724"/>
                    <a:pt x="123" y="725"/>
                  </a:cubicBezTo>
                  <a:cubicBezTo>
                    <a:pt x="122" y="727"/>
                    <a:pt x="122" y="729"/>
                    <a:pt x="120" y="730"/>
                  </a:cubicBezTo>
                  <a:cubicBezTo>
                    <a:pt x="117" y="731"/>
                    <a:pt x="115" y="729"/>
                    <a:pt x="112" y="730"/>
                  </a:cubicBezTo>
                  <a:cubicBezTo>
                    <a:pt x="109" y="731"/>
                    <a:pt x="107" y="735"/>
                    <a:pt x="104" y="735"/>
                  </a:cubicBezTo>
                  <a:cubicBezTo>
                    <a:pt x="103" y="735"/>
                    <a:pt x="102" y="735"/>
                    <a:pt x="101" y="735"/>
                  </a:cubicBezTo>
                  <a:cubicBezTo>
                    <a:pt x="99" y="736"/>
                    <a:pt x="98" y="739"/>
                    <a:pt x="98" y="740"/>
                  </a:cubicBezTo>
                  <a:cubicBezTo>
                    <a:pt x="98" y="741"/>
                    <a:pt x="104" y="754"/>
                    <a:pt x="104" y="755"/>
                  </a:cubicBezTo>
                  <a:cubicBezTo>
                    <a:pt x="105" y="756"/>
                    <a:pt x="107" y="756"/>
                    <a:pt x="108" y="757"/>
                  </a:cubicBezTo>
                  <a:cubicBezTo>
                    <a:pt x="107" y="758"/>
                    <a:pt x="107" y="758"/>
                    <a:pt x="107" y="758"/>
                  </a:cubicBezTo>
                  <a:cubicBezTo>
                    <a:pt x="106" y="758"/>
                    <a:pt x="105" y="758"/>
                    <a:pt x="104" y="759"/>
                  </a:cubicBezTo>
                  <a:cubicBezTo>
                    <a:pt x="102" y="759"/>
                    <a:pt x="97" y="763"/>
                    <a:pt x="95" y="765"/>
                  </a:cubicBezTo>
                  <a:cubicBezTo>
                    <a:pt x="95" y="766"/>
                    <a:pt x="94" y="767"/>
                    <a:pt x="93" y="769"/>
                  </a:cubicBezTo>
                  <a:cubicBezTo>
                    <a:pt x="93" y="770"/>
                    <a:pt x="92" y="771"/>
                    <a:pt x="91" y="773"/>
                  </a:cubicBezTo>
                  <a:cubicBezTo>
                    <a:pt x="90" y="774"/>
                    <a:pt x="87" y="773"/>
                    <a:pt x="85" y="775"/>
                  </a:cubicBezTo>
                  <a:cubicBezTo>
                    <a:pt x="84" y="775"/>
                    <a:pt x="83" y="777"/>
                    <a:pt x="82" y="778"/>
                  </a:cubicBezTo>
                  <a:cubicBezTo>
                    <a:pt x="81" y="779"/>
                    <a:pt x="79" y="779"/>
                    <a:pt x="77" y="780"/>
                  </a:cubicBezTo>
                  <a:cubicBezTo>
                    <a:pt x="75" y="781"/>
                    <a:pt x="63" y="789"/>
                    <a:pt x="61" y="791"/>
                  </a:cubicBezTo>
                  <a:cubicBezTo>
                    <a:pt x="60" y="791"/>
                    <a:pt x="60" y="793"/>
                    <a:pt x="59" y="794"/>
                  </a:cubicBezTo>
                  <a:cubicBezTo>
                    <a:pt x="58" y="794"/>
                    <a:pt x="57" y="794"/>
                    <a:pt x="56" y="795"/>
                  </a:cubicBezTo>
                  <a:cubicBezTo>
                    <a:pt x="54" y="795"/>
                    <a:pt x="53" y="793"/>
                    <a:pt x="51" y="793"/>
                  </a:cubicBezTo>
                  <a:cubicBezTo>
                    <a:pt x="48" y="793"/>
                    <a:pt x="46" y="800"/>
                    <a:pt x="39" y="796"/>
                  </a:cubicBezTo>
                  <a:cubicBezTo>
                    <a:pt x="35" y="793"/>
                    <a:pt x="40" y="788"/>
                    <a:pt x="42" y="786"/>
                  </a:cubicBezTo>
                  <a:cubicBezTo>
                    <a:pt x="44" y="782"/>
                    <a:pt x="49" y="779"/>
                    <a:pt x="51" y="775"/>
                  </a:cubicBezTo>
                  <a:cubicBezTo>
                    <a:pt x="51" y="773"/>
                    <a:pt x="51" y="771"/>
                    <a:pt x="53" y="769"/>
                  </a:cubicBezTo>
                  <a:cubicBezTo>
                    <a:pt x="53" y="768"/>
                    <a:pt x="55" y="767"/>
                    <a:pt x="55" y="766"/>
                  </a:cubicBezTo>
                  <a:cubicBezTo>
                    <a:pt x="57" y="763"/>
                    <a:pt x="56" y="760"/>
                    <a:pt x="58" y="756"/>
                  </a:cubicBezTo>
                  <a:cubicBezTo>
                    <a:pt x="60" y="753"/>
                    <a:pt x="64" y="752"/>
                    <a:pt x="65" y="747"/>
                  </a:cubicBezTo>
                  <a:cubicBezTo>
                    <a:pt x="65" y="747"/>
                    <a:pt x="67" y="747"/>
                    <a:pt x="67" y="747"/>
                  </a:cubicBezTo>
                  <a:cubicBezTo>
                    <a:pt x="68" y="745"/>
                    <a:pt x="68" y="744"/>
                    <a:pt x="68" y="743"/>
                  </a:cubicBezTo>
                  <a:cubicBezTo>
                    <a:pt x="69" y="741"/>
                    <a:pt x="70" y="741"/>
                    <a:pt x="71" y="740"/>
                  </a:cubicBezTo>
                  <a:cubicBezTo>
                    <a:pt x="72" y="738"/>
                    <a:pt x="71" y="736"/>
                    <a:pt x="72" y="734"/>
                  </a:cubicBezTo>
                  <a:cubicBezTo>
                    <a:pt x="72" y="733"/>
                    <a:pt x="73" y="733"/>
                    <a:pt x="73" y="731"/>
                  </a:cubicBezTo>
                  <a:cubicBezTo>
                    <a:pt x="74" y="729"/>
                    <a:pt x="72" y="726"/>
                    <a:pt x="73" y="723"/>
                  </a:cubicBezTo>
                  <a:cubicBezTo>
                    <a:pt x="74" y="721"/>
                    <a:pt x="75" y="720"/>
                    <a:pt x="75" y="718"/>
                  </a:cubicBezTo>
                  <a:cubicBezTo>
                    <a:pt x="74" y="716"/>
                    <a:pt x="73" y="715"/>
                    <a:pt x="72" y="713"/>
                  </a:cubicBezTo>
                  <a:cubicBezTo>
                    <a:pt x="70" y="709"/>
                    <a:pt x="63" y="704"/>
                    <a:pt x="59" y="703"/>
                  </a:cubicBezTo>
                  <a:cubicBezTo>
                    <a:pt x="60" y="700"/>
                    <a:pt x="63" y="700"/>
                    <a:pt x="63" y="695"/>
                  </a:cubicBezTo>
                  <a:cubicBezTo>
                    <a:pt x="62" y="693"/>
                    <a:pt x="57" y="693"/>
                    <a:pt x="55" y="692"/>
                  </a:cubicBezTo>
                  <a:cubicBezTo>
                    <a:pt x="55" y="691"/>
                    <a:pt x="55" y="691"/>
                    <a:pt x="55" y="691"/>
                  </a:cubicBezTo>
                  <a:cubicBezTo>
                    <a:pt x="57" y="688"/>
                    <a:pt x="64" y="684"/>
                    <a:pt x="68" y="682"/>
                  </a:cubicBezTo>
                  <a:cubicBezTo>
                    <a:pt x="70" y="681"/>
                    <a:pt x="73" y="681"/>
                    <a:pt x="76" y="679"/>
                  </a:cubicBezTo>
                  <a:cubicBezTo>
                    <a:pt x="77" y="679"/>
                    <a:pt x="85" y="673"/>
                    <a:pt x="86" y="673"/>
                  </a:cubicBezTo>
                  <a:cubicBezTo>
                    <a:pt x="87" y="673"/>
                    <a:pt x="89" y="673"/>
                    <a:pt x="89" y="675"/>
                  </a:cubicBezTo>
                  <a:cubicBezTo>
                    <a:pt x="92" y="674"/>
                    <a:pt x="94" y="671"/>
                    <a:pt x="95" y="669"/>
                  </a:cubicBezTo>
                  <a:cubicBezTo>
                    <a:pt x="97" y="668"/>
                    <a:pt x="99" y="667"/>
                    <a:pt x="100" y="666"/>
                  </a:cubicBezTo>
                  <a:cubicBezTo>
                    <a:pt x="103" y="662"/>
                    <a:pt x="100" y="662"/>
                    <a:pt x="107" y="661"/>
                  </a:cubicBezTo>
                  <a:cubicBezTo>
                    <a:pt x="109" y="659"/>
                    <a:pt x="111" y="658"/>
                    <a:pt x="113" y="657"/>
                  </a:cubicBezTo>
                  <a:cubicBezTo>
                    <a:pt x="115" y="656"/>
                    <a:pt x="116" y="654"/>
                    <a:pt x="117" y="653"/>
                  </a:cubicBezTo>
                  <a:cubicBezTo>
                    <a:pt x="121" y="651"/>
                    <a:pt x="126" y="646"/>
                    <a:pt x="129" y="645"/>
                  </a:cubicBezTo>
                  <a:cubicBezTo>
                    <a:pt x="135" y="642"/>
                    <a:pt x="142" y="642"/>
                    <a:pt x="148" y="639"/>
                  </a:cubicBezTo>
                  <a:cubicBezTo>
                    <a:pt x="152" y="636"/>
                    <a:pt x="155" y="632"/>
                    <a:pt x="159" y="629"/>
                  </a:cubicBezTo>
                  <a:cubicBezTo>
                    <a:pt x="163" y="628"/>
                    <a:pt x="167" y="627"/>
                    <a:pt x="170" y="626"/>
                  </a:cubicBezTo>
                  <a:cubicBezTo>
                    <a:pt x="173" y="624"/>
                    <a:pt x="176" y="621"/>
                    <a:pt x="180" y="619"/>
                  </a:cubicBezTo>
                  <a:cubicBezTo>
                    <a:pt x="189" y="616"/>
                    <a:pt x="204" y="621"/>
                    <a:pt x="209" y="617"/>
                  </a:cubicBezTo>
                  <a:cubicBezTo>
                    <a:pt x="214" y="615"/>
                    <a:pt x="210" y="606"/>
                    <a:pt x="223" y="599"/>
                  </a:cubicBezTo>
                  <a:cubicBezTo>
                    <a:pt x="224" y="600"/>
                    <a:pt x="225" y="602"/>
                    <a:pt x="226" y="602"/>
                  </a:cubicBezTo>
                  <a:cubicBezTo>
                    <a:pt x="227" y="603"/>
                    <a:pt x="229" y="602"/>
                    <a:pt x="230" y="602"/>
                  </a:cubicBezTo>
                  <a:cubicBezTo>
                    <a:pt x="236" y="602"/>
                    <a:pt x="241" y="598"/>
                    <a:pt x="246" y="595"/>
                  </a:cubicBezTo>
                  <a:cubicBezTo>
                    <a:pt x="247" y="594"/>
                    <a:pt x="247" y="593"/>
                    <a:pt x="249" y="592"/>
                  </a:cubicBezTo>
                  <a:cubicBezTo>
                    <a:pt x="250" y="591"/>
                    <a:pt x="253" y="590"/>
                    <a:pt x="254" y="589"/>
                  </a:cubicBezTo>
                  <a:cubicBezTo>
                    <a:pt x="253" y="583"/>
                    <a:pt x="251" y="579"/>
                    <a:pt x="249" y="573"/>
                  </a:cubicBezTo>
                  <a:cubicBezTo>
                    <a:pt x="247" y="567"/>
                    <a:pt x="242" y="558"/>
                    <a:pt x="234" y="560"/>
                  </a:cubicBezTo>
                  <a:cubicBezTo>
                    <a:pt x="231" y="561"/>
                    <a:pt x="228" y="563"/>
                    <a:pt x="225" y="564"/>
                  </a:cubicBezTo>
                  <a:cubicBezTo>
                    <a:pt x="223" y="565"/>
                    <a:pt x="221" y="564"/>
                    <a:pt x="219" y="565"/>
                  </a:cubicBezTo>
                  <a:cubicBezTo>
                    <a:pt x="215" y="565"/>
                    <a:pt x="213" y="568"/>
                    <a:pt x="209" y="569"/>
                  </a:cubicBezTo>
                  <a:cubicBezTo>
                    <a:pt x="205" y="569"/>
                    <a:pt x="201" y="569"/>
                    <a:pt x="198" y="569"/>
                  </a:cubicBezTo>
                  <a:cubicBezTo>
                    <a:pt x="193" y="569"/>
                    <a:pt x="187" y="569"/>
                    <a:pt x="182" y="569"/>
                  </a:cubicBezTo>
                  <a:cubicBezTo>
                    <a:pt x="180" y="569"/>
                    <a:pt x="177" y="571"/>
                    <a:pt x="175" y="571"/>
                  </a:cubicBezTo>
                  <a:cubicBezTo>
                    <a:pt x="173" y="573"/>
                    <a:pt x="172" y="576"/>
                    <a:pt x="170" y="577"/>
                  </a:cubicBezTo>
                  <a:cubicBezTo>
                    <a:pt x="168" y="578"/>
                    <a:pt x="166" y="577"/>
                    <a:pt x="164" y="578"/>
                  </a:cubicBezTo>
                  <a:cubicBezTo>
                    <a:pt x="163" y="580"/>
                    <a:pt x="162" y="583"/>
                    <a:pt x="160" y="584"/>
                  </a:cubicBezTo>
                  <a:cubicBezTo>
                    <a:pt x="157" y="585"/>
                    <a:pt x="156" y="584"/>
                    <a:pt x="153" y="584"/>
                  </a:cubicBezTo>
                  <a:cubicBezTo>
                    <a:pt x="151" y="583"/>
                    <a:pt x="149" y="584"/>
                    <a:pt x="147" y="583"/>
                  </a:cubicBezTo>
                  <a:cubicBezTo>
                    <a:pt x="145" y="583"/>
                    <a:pt x="144" y="581"/>
                    <a:pt x="142" y="580"/>
                  </a:cubicBezTo>
                  <a:cubicBezTo>
                    <a:pt x="140" y="579"/>
                    <a:pt x="132" y="576"/>
                    <a:pt x="129" y="577"/>
                  </a:cubicBezTo>
                  <a:cubicBezTo>
                    <a:pt x="125" y="577"/>
                    <a:pt x="123" y="581"/>
                    <a:pt x="120" y="582"/>
                  </a:cubicBezTo>
                  <a:cubicBezTo>
                    <a:pt x="115" y="583"/>
                    <a:pt x="109" y="580"/>
                    <a:pt x="104" y="580"/>
                  </a:cubicBezTo>
                  <a:cubicBezTo>
                    <a:pt x="98" y="579"/>
                    <a:pt x="94" y="585"/>
                    <a:pt x="88" y="586"/>
                  </a:cubicBezTo>
                  <a:cubicBezTo>
                    <a:pt x="83" y="586"/>
                    <a:pt x="76" y="587"/>
                    <a:pt x="71" y="585"/>
                  </a:cubicBezTo>
                  <a:cubicBezTo>
                    <a:pt x="69" y="585"/>
                    <a:pt x="67" y="583"/>
                    <a:pt x="65" y="583"/>
                  </a:cubicBezTo>
                  <a:cubicBezTo>
                    <a:pt x="49" y="583"/>
                    <a:pt x="32" y="590"/>
                    <a:pt x="16" y="581"/>
                  </a:cubicBezTo>
                  <a:cubicBezTo>
                    <a:pt x="15" y="581"/>
                    <a:pt x="12" y="577"/>
                    <a:pt x="11" y="576"/>
                  </a:cubicBezTo>
                  <a:cubicBezTo>
                    <a:pt x="10" y="574"/>
                    <a:pt x="11" y="572"/>
                    <a:pt x="10" y="570"/>
                  </a:cubicBezTo>
                  <a:cubicBezTo>
                    <a:pt x="9" y="568"/>
                    <a:pt x="8" y="566"/>
                    <a:pt x="7" y="564"/>
                  </a:cubicBezTo>
                  <a:cubicBezTo>
                    <a:pt x="7" y="563"/>
                    <a:pt x="7" y="562"/>
                    <a:pt x="7" y="562"/>
                  </a:cubicBezTo>
                  <a:cubicBezTo>
                    <a:pt x="7" y="559"/>
                    <a:pt x="8" y="557"/>
                    <a:pt x="8" y="554"/>
                  </a:cubicBezTo>
                  <a:cubicBezTo>
                    <a:pt x="8" y="551"/>
                    <a:pt x="6" y="547"/>
                    <a:pt x="5" y="544"/>
                  </a:cubicBezTo>
                  <a:cubicBezTo>
                    <a:pt x="5" y="542"/>
                    <a:pt x="5" y="541"/>
                    <a:pt x="5" y="540"/>
                  </a:cubicBezTo>
                  <a:cubicBezTo>
                    <a:pt x="5" y="539"/>
                    <a:pt x="4" y="538"/>
                    <a:pt x="3" y="538"/>
                  </a:cubicBezTo>
                  <a:cubicBezTo>
                    <a:pt x="0" y="535"/>
                    <a:pt x="2" y="532"/>
                    <a:pt x="1" y="530"/>
                  </a:cubicBezTo>
                  <a:close/>
                </a:path>
              </a:pathLst>
            </a:custGeom>
            <a:solidFill>
              <a:srgbClr val="CC6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6" name="Freeform 6">
              <a:extLst>
                <a:ext uri="{FF2B5EF4-FFF2-40B4-BE49-F238E27FC236}">
                  <a16:creationId xmlns="" xmlns:a16="http://schemas.microsoft.com/office/drawing/2014/main" id="{2D1A9297-1D77-4873-9A97-74E9D8A93D77}"/>
                </a:ext>
              </a:extLst>
            </p:cNvPr>
            <p:cNvSpPr>
              <a:spLocks/>
            </p:cNvSpPr>
            <p:nvPr/>
          </p:nvSpPr>
          <p:spPr bwMode="auto">
            <a:xfrm>
              <a:off x="2344738" y="3811588"/>
              <a:ext cx="0"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0" y="0"/>
                    <a:pt x="0" y="0"/>
                    <a:pt x="0" y="0"/>
                  </a:cubicBezTo>
                  <a:cubicBezTo>
                    <a:pt x="0" y="0"/>
                    <a:pt x="0" y="0"/>
                    <a:pt x="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7" name="Freeform 7">
              <a:extLst>
                <a:ext uri="{FF2B5EF4-FFF2-40B4-BE49-F238E27FC236}">
                  <a16:creationId xmlns="" xmlns:a16="http://schemas.microsoft.com/office/drawing/2014/main" id="{5E955379-0FAB-45E0-A315-6A67455D5817}"/>
                </a:ext>
              </a:extLst>
            </p:cNvPr>
            <p:cNvSpPr>
              <a:spLocks/>
            </p:cNvSpPr>
            <p:nvPr/>
          </p:nvSpPr>
          <p:spPr bwMode="auto">
            <a:xfrm>
              <a:off x="2341563" y="3811588"/>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8" name="Freeform 8">
              <a:extLst>
                <a:ext uri="{FF2B5EF4-FFF2-40B4-BE49-F238E27FC236}">
                  <a16:creationId xmlns="" xmlns:a16="http://schemas.microsoft.com/office/drawing/2014/main" id="{98936CCE-A7CF-4F57-A52B-EDD4D94741DD}"/>
                </a:ext>
              </a:extLst>
            </p:cNvPr>
            <p:cNvSpPr>
              <a:spLocks/>
            </p:cNvSpPr>
            <p:nvPr/>
          </p:nvSpPr>
          <p:spPr bwMode="auto">
            <a:xfrm>
              <a:off x="2341563" y="3811588"/>
              <a:ext cx="3175" cy="0"/>
            </a:xfrm>
            <a:custGeom>
              <a:avLst/>
              <a:gdLst>
                <a:gd name="T0" fmla="*/ 2 w 2"/>
                <a:gd name="T1" fmla="*/ 0 w 2"/>
                <a:gd name="T2" fmla="*/ 2 w 2"/>
              </a:gdLst>
              <a:ahLst/>
              <a:cxnLst>
                <a:cxn ang="0">
                  <a:pos x="T0" y="0"/>
                </a:cxn>
                <a:cxn ang="0">
                  <a:pos x="T1" y="0"/>
                </a:cxn>
                <a:cxn ang="0">
                  <a:pos x="T2" y="0"/>
                </a:cxn>
              </a:cxnLst>
              <a:rect l="0" t="0" r="r" b="b"/>
              <a:pathLst>
                <a:path w="2">
                  <a:moveTo>
                    <a:pt x="2" y="0"/>
                  </a:moveTo>
                  <a:cubicBezTo>
                    <a:pt x="1" y="0"/>
                    <a:pt x="0" y="0"/>
                    <a:pt x="0" y="0"/>
                  </a:cubicBezTo>
                  <a:cubicBezTo>
                    <a:pt x="0" y="0"/>
                    <a:pt x="1" y="0"/>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9" name="Freeform 9">
              <a:extLst>
                <a:ext uri="{FF2B5EF4-FFF2-40B4-BE49-F238E27FC236}">
                  <a16:creationId xmlns="" xmlns:a16="http://schemas.microsoft.com/office/drawing/2014/main" id="{BA7AA0A5-A77A-4AE1-8983-F89ECF179045}"/>
                </a:ext>
              </a:extLst>
            </p:cNvPr>
            <p:cNvSpPr>
              <a:spLocks/>
            </p:cNvSpPr>
            <p:nvPr/>
          </p:nvSpPr>
          <p:spPr bwMode="auto">
            <a:xfrm>
              <a:off x="2339975" y="3811588"/>
              <a:ext cx="1588" cy="0"/>
            </a:xfrm>
            <a:custGeom>
              <a:avLst/>
              <a:gdLst>
                <a:gd name="T0" fmla="*/ 1 w 1"/>
                <a:gd name="T1" fmla="*/ 0 w 1"/>
                <a:gd name="T2" fmla="*/ 1 w 1"/>
              </a:gdLst>
              <a:ahLst/>
              <a:cxnLst>
                <a:cxn ang="0">
                  <a:pos x="T0" y="0"/>
                </a:cxn>
                <a:cxn ang="0">
                  <a:pos x="T1" y="0"/>
                </a:cxn>
                <a:cxn ang="0">
                  <a:pos x="T2" y="0"/>
                </a:cxn>
              </a:cxnLst>
              <a:rect l="0" t="0" r="r" b="b"/>
              <a:pathLst>
                <a:path w="1">
                  <a:moveTo>
                    <a:pt x="1" y="0"/>
                  </a:moveTo>
                  <a:lnTo>
                    <a:pt x="0" y="0"/>
                  </a:lnTo>
                  <a:lnTo>
                    <a:pt x="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0" name="Freeform 10">
              <a:extLst>
                <a:ext uri="{FF2B5EF4-FFF2-40B4-BE49-F238E27FC236}">
                  <a16:creationId xmlns="" xmlns:a16="http://schemas.microsoft.com/office/drawing/2014/main" id="{43650F96-A99E-4433-A6D1-05B6175F260F}"/>
                </a:ext>
              </a:extLst>
            </p:cNvPr>
            <p:cNvSpPr>
              <a:spLocks/>
            </p:cNvSpPr>
            <p:nvPr/>
          </p:nvSpPr>
          <p:spPr bwMode="auto">
            <a:xfrm>
              <a:off x="2344738" y="3811588"/>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1" name="Freeform 11">
              <a:extLst>
                <a:ext uri="{FF2B5EF4-FFF2-40B4-BE49-F238E27FC236}">
                  <a16:creationId xmlns="" xmlns:a16="http://schemas.microsoft.com/office/drawing/2014/main" id="{573C7098-2A3A-4FA7-9BD0-F9F6CA4941EA}"/>
                </a:ext>
              </a:extLst>
            </p:cNvPr>
            <p:cNvSpPr>
              <a:spLocks/>
            </p:cNvSpPr>
            <p:nvPr/>
          </p:nvSpPr>
          <p:spPr bwMode="auto">
            <a:xfrm>
              <a:off x="2252663" y="3411538"/>
              <a:ext cx="3175" cy="1588"/>
            </a:xfrm>
            <a:custGeom>
              <a:avLst/>
              <a:gdLst>
                <a:gd name="T0" fmla="*/ 2 w 2"/>
                <a:gd name="T1" fmla="*/ 2 h 2"/>
                <a:gd name="T2" fmla="*/ 0 w 2"/>
                <a:gd name="T3" fmla="*/ 0 h 2"/>
                <a:gd name="T4" fmla="*/ 2 w 2"/>
                <a:gd name="T5" fmla="*/ 2 h 2"/>
              </a:gdLst>
              <a:ahLst/>
              <a:cxnLst>
                <a:cxn ang="0">
                  <a:pos x="T0" y="T1"/>
                </a:cxn>
                <a:cxn ang="0">
                  <a:pos x="T2" y="T3"/>
                </a:cxn>
                <a:cxn ang="0">
                  <a:pos x="T4" y="T5"/>
                </a:cxn>
              </a:cxnLst>
              <a:rect l="0" t="0" r="r" b="b"/>
              <a:pathLst>
                <a:path w="2" h="2">
                  <a:moveTo>
                    <a:pt x="2" y="2"/>
                  </a:moveTo>
                  <a:cubicBezTo>
                    <a:pt x="1" y="1"/>
                    <a:pt x="1" y="1"/>
                    <a:pt x="0" y="0"/>
                  </a:cubicBezTo>
                  <a:cubicBezTo>
                    <a:pt x="1" y="1"/>
                    <a:pt x="1" y="1"/>
                    <a:pt x="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2" name="Freeform 12">
              <a:extLst>
                <a:ext uri="{FF2B5EF4-FFF2-40B4-BE49-F238E27FC236}">
                  <a16:creationId xmlns="" xmlns:a16="http://schemas.microsoft.com/office/drawing/2014/main" id="{30FF5817-FB95-40E4-AB18-795E126C651B}"/>
                </a:ext>
              </a:extLst>
            </p:cNvPr>
            <p:cNvSpPr>
              <a:spLocks/>
            </p:cNvSpPr>
            <p:nvPr/>
          </p:nvSpPr>
          <p:spPr bwMode="auto">
            <a:xfrm>
              <a:off x="1971675" y="1916113"/>
              <a:ext cx="8089900" cy="3246438"/>
            </a:xfrm>
            <a:custGeom>
              <a:avLst/>
              <a:gdLst>
                <a:gd name="T0" fmla="*/ 5926 w 6043"/>
                <a:gd name="T1" fmla="*/ 1454 h 2425"/>
                <a:gd name="T2" fmla="*/ 5848 w 6043"/>
                <a:gd name="T3" fmla="*/ 1041 h 2425"/>
                <a:gd name="T4" fmla="*/ 5781 w 6043"/>
                <a:gd name="T5" fmla="*/ 808 h 2425"/>
                <a:gd name="T6" fmla="*/ 5691 w 6043"/>
                <a:gd name="T7" fmla="*/ 549 h 2425"/>
                <a:gd name="T8" fmla="*/ 5416 w 6043"/>
                <a:gd name="T9" fmla="*/ 230 h 2425"/>
                <a:gd name="T10" fmla="*/ 5070 w 6043"/>
                <a:gd name="T11" fmla="*/ 256 h 2425"/>
                <a:gd name="T12" fmla="*/ 4430 w 6043"/>
                <a:gd name="T13" fmla="*/ 436 h 2425"/>
                <a:gd name="T14" fmla="*/ 3982 w 6043"/>
                <a:gd name="T15" fmla="*/ 458 h 2425"/>
                <a:gd name="T16" fmla="*/ 3596 w 6043"/>
                <a:gd name="T17" fmla="*/ 369 h 2425"/>
                <a:gd name="T18" fmla="*/ 3188 w 6043"/>
                <a:gd name="T19" fmla="*/ 141 h 2425"/>
                <a:gd name="T20" fmla="*/ 2890 w 6043"/>
                <a:gd name="T21" fmla="*/ 16 h 2425"/>
                <a:gd name="T22" fmla="*/ 2477 w 6043"/>
                <a:gd name="T23" fmla="*/ 46 h 2425"/>
                <a:gd name="T24" fmla="*/ 2020 w 6043"/>
                <a:gd name="T25" fmla="*/ 144 h 2425"/>
                <a:gd name="T26" fmla="*/ 1686 w 6043"/>
                <a:gd name="T27" fmla="*/ 375 h 2425"/>
                <a:gd name="T28" fmla="*/ 1243 w 6043"/>
                <a:gd name="T29" fmla="*/ 370 h 2425"/>
                <a:gd name="T30" fmla="*/ 984 w 6043"/>
                <a:gd name="T31" fmla="*/ 458 h 2425"/>
                <a:gd name="T32" fmla="*/ 1246 w 6043"/>
                <a:gd name="T33" fmla="*/ 524 h 2425"/>
                <a:gd name="T34" fmla="*/ 941 w 6043"/>
                <a:gd name="T35" fmla="*/ 631 h 2425"/>
                <a:gd name="T36" fmla="*/ 620 w 6043"/>
                <a:gd name="T37" fmla="*/ 670 h 2425"/>
                <a:gd name="T38" fmla="*/ 507 w 6043"/>
                <a:gd name="T39" fmla="*/ 689 h 2425"/>
                <a:gd name="T40" fmla="*/ 212 w 6043"/>
                <a:gd name="T41" fmla="*/ 662 h 2425"/>
                <a:gd name="T42" fmla="*/ 26 w 6043"/>
                <a:gd name="T43" fmla="*/ 1022 h 2425"/>
                <a:gd name="T44" fmla="*/ 196 w 6043"/>
                <a:gd name="T45" fmla="*/ 1090 h 2425"/>
                <a:gd name="T46" fmla="*/ 283 w 6043"/>
                <a:gd name="T47" fmla="*/ 1222 h 2425"/>
                <a:gd name="T48" fmla="*/ 209 w 6043"/>
                <a:gd name="T49" fmla="*/ 1311 h 2425"/>
                <a:gd name="T50" fmla="*/ 280 w 6043"/>
                <a:gd name="T51" fmla="*/ 1415 h 2425"/>
                <a:gd name="T52" fmla="*/ 193 w 6043"/>
                <a:gd name="T53" fmla="*/ 1450 h 2425"/>
                <a:gd name="T54" fmla="*/ 104 w 6043"/>
                <a:gd name="T55" fmla="*/ 1410 h 2425"/>
                <a:gd name="T56" fmla="*/ 102 w 6043"/>
                <a:gd name="T57" fmla="*/ 1495 h 2425"/>
                <a:gd name="T58" fmla="*/ 216 w 6043"/>
                <a:gd name="T59" fmla="*/ 1502 h 2425"/>
                <a:gd name="T60" fmla="*/ 312 w 6043"/>
                <a:gd name="T61" fmla="*/ 1706 h 2425"/>
                <a:gd name="T62" fmla="*/ 366 w 6043"/>
                <a:gd name="T63" fmla="*/ 1836 h 2425"/>
                <a:gd name="T64" fmla="*/ 492 w 6043"/>
                <a:gd name="T65" fmla="*/ 1864 h 2425"/>
                <a:gd name="T66" fmla="*/ 420 w 6043"/>
                <a:gd name="T67" fmla="*/ 1914 h 2425"/>
                <a:gd name="T68" fmla="*/ 394 w 6043"/>
                <a:gd name="T69" fmla="*/ 1986 h 2425"/>
                <a:gd name="T70" fmla="*/ 531 w 6043"/>
                <a:gd name="T71" fmla="*/ 1971 h 2425"/>
                <a:gd name="T72" fmla="*/ 688 w 6043"/>
                <a:gd name="T73" fmla="*/ 1974 h 2425"/>
                <a:gd name="T74" fmla="*/ 624 w 6043"/>
                <a:gd name="T75" fmla="*/ 2028 h 2425"/>
                <a:gd name="T76" fmla="*/ 478 w 6043"/>
                <a:gd name="T77" fmla="*/ 2064 h 2425"/>
                <a:gd name="T78" fmla="*/ 540 w 6043"/>
                <a:gd name="T79" fmla="*/ 2066 h 2425"/>
                <a:gd name="T80" fmla="*/ 646 w 6043"/>
                <a:gd name="T81" fmla="*/ 2068 h 2425"/>
                <a:gd name="T82" fmla="*/ 626 w 6043"/>
                <a:gd name="T83" fmla="*/ 2124 h 2425"/>
                <a:gd name="T84" fmla="*/ 699 w 6043"/>
                <a:gd name="T85" fmla="*/ 2060 h 2425"/>
                <a:gd name="T86" fmla="*/ 766 w 6043"/>
                <a:gd name="T87" fmla="*/ 2028 h 2425"/>
                <a:gd name="T88" fmla="*/ 833 w 6043"/>
                <a:gd name="T89" fmla="*/ 2086 h 2425"/>
                <a:gd name="T90" fmla="*/ 908 w 6043"/>
                <a:gd name="T91" fmla="*/ 2082 h 2425"/>
                <a:gd name="T92" fmla="*/ 976 w 6043"/>
                <a:gd name="T93" fmla="*/ 2145 h 2425"/>
                <a:gd name="T94" fmla="*/ 1076 w 6043"/>
                <a:gd name="T95" fmla="*/ 2259 h 2425"/>
                <a:gd name="T96" fmla="*/ 1231 w 6043"/>
                <a:gd name="T97" fmla="*/ 2278 h 2425"/>
                <a:gd name="T98" fmla="*/ 1412 w 6043"/>
                <a:gd name="T99" fmla="*/ 2239 h 2425"/>
                <a:gd name="T100" fmla="*/ 1474 w 6043"/>
                <a:gd name="T101" fmla="*/ 2019 h 2425"/>
                <a:gd name="T102" fmla="*/ 1922 w 6043"/>
                <a:gd name="T103" fmla="*/ 2153 h 2425"/>
                <a:gd name="T104" fmla="*/ 2341 w 6043"/>
                <a:gd name="T105" fmla="*/ 2299 h 2425"/>
                <a:gd name="T106" fmla="*/ 2563 w 6043"/>
                <a:gd name="T107" fmla="*/ 2239 h 2425"/>
                <a:gd name="T108" fmla="*/ 2972 w 6043"/>
                <a:gd name="T109" fmla="*/ 2136 h 2425"/>
                <a:gd name="T110" fmla="*/ 3105 w 6043"/>
                <a:gd name="T111" fmla="*/ 2063 h 2425"/>
                <a:gd name="T112" fmla="*/ 3186 w 6043"/>
                <a:gd name="T113" fmla="*/ 2360 h 2425"/>
                <a:gd name="T114" fmla="*/ 3385 w 6043"/>
                <a:gd name="T115" fmla="*/ 2199 h 2425"/>
                <a:gd name="T116" fmla="*/ 3874 w 6043"/>
                <a:gd name="T117" fmla="*/ 2018 h 2425"/>
                <a:gd name="T118" fmla="*/ 4598 w 6043"/>
                <a:gd name="T119" fmla="*/ 1986 h 2425"/>
                <a:gd name="T120" fmla="*/ 5247 w 6043"/>
                <a:gd name="T121" fmla="*/ 1929 h 2425"/>
                <a:gd name="T122" fmla="*/ 5669 w 6043"/>
                <a:gd name="T123" fmla="*/ 1880 h 2425"/>
                <a:gd name="T124" fmla="*/ 5987 w 6043"/>
                <a:gd name="T125" fmla="*/ 1898 h 2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43" h="2425">
                  <a:moveTo>
                    <a:pt x="6011" y="1834"/>
                  </a:moveTo>
                  <a:cubicBezTo>
                    <a:pt x="6008" y="1831"/>
                    <a:pt x="6008" y="1825"/>
                    <a:pt x="6005" y="1821"/>
                  </a:cubicBezTo>
                  <a:cubicBezTo>
                    <a:pt x="6002" y="1819"/>
                    <a:pt x="5998" y="1820"/>
                    <a:pt x="5995" y="1822"/>
                  </a:cubicBezTo>
                  <a:cubicBezTo>
                    <a:pt x="5993" y="1822"/>
                    <a:pt x="5992" y="1822"/>
                    <a:pt x="5990" y="1822"/>
                  </a:cubicBezTo>
                  <a:cubicBezTo>
                    <a:pt x="5986" y="1818"/>
                    <a:pt x="5987" y="1808"/>
                    <a:pt x="5981" y="1804"/>
                  </a:cubicBezTo>
                  <a:cubicBezTo>
                    <a:pt x="5976" y="1801"/>
                    <a:pt x="5964" y="1802"/>
                    <a:pt x="5962" y="1799"/>
                  </a:cubicBezTo>
                  <a:cubicBezTo>
                    <a:pt x="5958" y="1787"/>
                    <a:pt x="5971" y="1787"/>
                    <a:pt x="5964" y="1776"/>
                  </a:cubicBezTo>
                  <a:cubicBezTo>
                    <a:pt x="5964" y="1776"/>
                    <a:pt x="5962" y="1772"/>
                    <a:pt x="5962" y="1772"/>
                  </a:cubicBezTo>
                  <a:cubicBezTo>
                    <a:pt x="5962" y="1768"/>
                    <a:pt x="5965" y="1765"/>
                    <a:pt x="5965" y="1761"/>
                  </a:cubicBezTo>
                  <a:cubicBezTo>
                    <a:pt x="5965" y="1758"/>
                    <a:pt x="5962" y="1755"/>
                    <a:pt x="5963" y="1751"/>
                  </a:cubicBezTo>
                  <a:cubicBezTo>
                    <a:pt x="5964" y="1747"/>
                    <a:pt x="5969" y="1742"/>
                    <a:pt x="5970" y="1736"/>
                  </a:cubicBezTo>
                  <a:cubicBezTo>
                    <a:pt x="5969" y="1734"/>
                    <a:pt x="5969" y="1734"/>
                    <a:pt x="5969" y="1734"/>
                  </a:cubicBezTo>
                  <a:cubicBezTo>
                    <a:pt x="5966" y="1732"/>
                    <a:pt x="5962" y="1734"/>
                    <a:pt x="5958" y="1729"/>
                  </a:cubicBezTo>
                  <a:cubicBezTo>
                    <a:pt x="5957" y="1728"/>
                    <a:pt x="5953" y="1724"/>
                    <a:pt x="5953" y="1723"/>
                  </a:cubicBezTo>
                  <a:cubicBezTo>
                    <a:pt x="5950" y="1718"/>
                    <a:pt x="5953" y="1711"/>
                    <a:pt x="5957" y="1708"/>
                  </a:cubicBezTo>
                  <a:cubicBezTo>
                    <a:pt x="5958" y="1707"/>
                    <a:pt x="5960" y="1706"/>
                    <a:pt x="5961" y="1706"/>
                  </a:cubicBezTo>
                  <a:cubicBezTo>
                    <a:pt x="5965" y="1702"/>
                    <a:pt x="5969" y="1700"/>
                    <a:pt x="5971" y="1695"/>
                  </a:cubicBezTo>
                  <a:cubicBezTo>
                    <a:pt x="5972" y="1693"/>
                    <a:pt x="5972" y="1690"/>
                    <a:pt x="5972" y="1688"/>
                  </a:cubicBezTo>
                  <a:cubicBezTo>
                    <a:pt x="5970" y="1686"/>
                    <a:pt x="5967" y="1686"/>
                    <a:pt x="5965" y="1684"/>
                  </a:cubicBezTo>
                  <a:cubicBezTo>
                    <a:pt x="5962" y="1680"/>
                    <a:pt x="5962" y="1675"/>
                    <a:pt x="5958" y="1673"/>
                  </a:cubicBezTo>
                  <a:cubicBezTo>
                    <a:pt x="5955" y="1672"/>
                    <a:pt x="5952" y="1672"/>
                    <a:pt x="5950" y="1672"/>
                  </a:cubicBezTo>
                  <a:cubicBezTo>
                    <a:pt x="5938" y="1658"/>
                    <a:pt x="5934" y="1670"/>
                    <a:pt x="5921" y="1671"/>
                  </a:cubicBezTo>
                  <a:cubicBezTo>
                    <a:pt x="5913" y="1666"/>
                    <a:pt x="5921" y="1660"/>
                    <a:pt x="5918" y="1653"/>
                  </a:cubicBezTo>
                  <a:cubicBezTo>
                    <a:pt x="5916" y="1652"/>
                    <a:pt x="5916" y="1652"/>
                    <a:pt x="5916" y="1652"/>
                  </a:cubicBezTo>
                  <a:cubicBezTo>
                    <a:pt x="5914" y="1653"/>
                    <a:pt x="5912" y="1654"/>
                    <a:pt x="5910" y="1654"/>
                  </a:cubicBezTo>
                  <a:cubicBezTo>
                    <a:pt x="5907" y="1654"/>
                    <a:pt x="5901" y="1646"/>
                    <a:pt x="5901" y="1644"/>
                  </a:cubicBezTo>
                  <a:cubicBezTo>
                    <a:pt x="5901" y="1641"/>
                    <a:pt x="5902" y="1639"/>
                    <a:pt x="5901" y="1637"/>
                  </a:cubicBezTo>
                  <a:cubicBezTo>
                    <a:pt x="5898" y="1634"/>
                    <a:pt x="5893" y="1634"/>
                    <a:pt x="5889" y="1632"/>
                  </a:cubicBezTo>
                  <a:cubicBezTo>
                    <a:pt x="5886" y="1632"/>
                    <a:pt x="5884" y="1628"/>
                    <a:pt x="5882" y="1628"/>
                  </a:cubicBezTo>
                  <a:cubicBezTo>
                    <a:pt x="5877" y="1626"/>
                    <a:pt x="5872" y="1632"/>
                    <a:pt x="5867" y="1632"/>
                  </a:cubicBezTo>
                  <a:cubicBezTo>
                    <a:pt x="5863" y="1632"/>
                    <a:pt x="5862" y="1630"/>
                    <a:pt x="5858" y="1629"/>
                  </a:cubicBezTo>
                  <a:cubicBezTo>
                    <a:pt x="5853" y="1627"/>
                    <a:pt x="5850" y="1628"/>
                    <a:pt x="5845" y="1623"/>
                  </a:cubicBezTo>
                  <a:cubicBezTo>
                    <a:pt x="5844" y="1621"/>
                    <a:pt x="5844" y="1621"/>
                    <a:pt x="5844" y="1621"/>
                  </a:cubicBezTo>
                  <a:cubicBezTo>
                    <a:pt x="5844" y="1619"/>
                    <a:pt x="5844" y="1619"/>
                    <a:pt x="5844" y="1619"/>
                  </a:cubicBezTo>
                  <a:cubicBezTo>
                    <a:pt x="5844" y="1616"/>
                    <a:pt x="5851" y="1610"/>
                    <a:pt x="5852" y="1606"/>
                  </a:cubicBezTo>
                  <a:cubicBezTo>
                    <a:pt x="5852" y="1603"/>
                    <a:pt x="5850" y="1600"/>
                    <a:pt x="5849" y="1598"/>
                  </a:cubicBezTo>
                  <a:cubicBezTo>
                    <a:pt x="5848" y="1594"/>
                    <a:pt x="5853" y="1586"/>
                    <a:pt x="5854" y="1583"/>
                  </a:cubicBezTo>
                  <a:cubicBezTo>
                    <a:pt x="5855" y="1581"/>
                    <a:pt x="5856" y="1579"/>
                    <a:pt x="5857" y="1577"/>
                  </a:cubicBezTo>
                  <a:cubicBezTo>
                    <a:pt x="5859" y="1574"/>
                    <a:pt x="5864" y="1573"/>
                    <a:pt x="5866" y="1570"/>
                  </a:cubicBezTo>
                  <a:cubicBezTo>
                    <a:pt x="5869" y="1564"/>
                    <a:pt x="5871" y="1547"/>
                    <a:pt x="5878" y="1544"/>
                  </a:cubicBezTo>
                  <a:cubicBezTo>
                    <a:pt x="5880" y="1544"/>
                    <a:pt x="5883" y="1545"/>
                    <a:pt x="5885" y="1543"/>
                  </a:cubicBezTo>
                  <a:cubicBezTo>
                    <a:pt x="5886" y="1541"/>
                    <a:pt x="5886" y="1541"/>
                    <a:pt x="5886" y="1541"/>
                  </a:cubicBezTo>
                  <a:cubicBezTo>
                    <a:pt x="5886" y="1538"/>
                    <a:pt x="5883" y="1536"/>
                    <a:pt x="5883" y="1531"/>
                  </a:cubicBezTo>
                  <a:cubicBezTo>
                    <a:pt x="5884" y="1530"/>
                    <a:pt x="5885" y="1529"/>
                    <a:pt x="5886" y="1528"/>
                  </a:cubicBezTo>
                  <a:cubicBezTo>
                    <a:pt x="5889" y="1528"/>
                    <a:pt x="5891" y="1528"/>
                    <a:pt x="5893" y="1526"/>
                  </a:cubicBezTo>
                  <a:cubicBezTo>
                    <a:pt x="5894" y="1522"/>
                    <a:pt x="5897" y="1519"/>
                    <a:pt x="5897" y="1516"/>
                  </a:cubicBezTo>
                  <a:cubicBezTo>
                    <a:pt x="5897" y="1514"/>
                    <a:pt x="5896" y="1511"/>
                    <a:pt x="5896" y="1509"/>
                  </a:cubicBezTo>
                  <a:cubicBezTo>
                    <a:pt x="5898" y="1507"/>
                    <a:pt x="5899" y="1506"/>
                    <a:pt x="5900" y="1504"/>
                  </a:cubicBezTo>
                  <a:cubicBezTo>
                    <a:pt x="5901" y="1500"/>
                    <a:pt x="5896" y="1494"/>
                    <a:pt x="5897" y="1489"/>
                  </a:cubicBezTo>
                  <a:cubicBezTo>
                    <a:pt x="5898" y="1488"/>
                    <a:pt x="5900" y="1486"/>
                    <a:pt x="5900" y="1484"/>
                  </a:cubicBezTo>
                  <a:cubicBezTo>
                    <a:pt x="5901" y="1482"/>
                    <a:pt x="5900" y="1480"/>
                    <a:pt x="5902" y="1478"/>
                  </a:cubicBezTo>
                  <a:cubicBezTo>
                    <a:pt x="5905" y="1471"/>
                    <a:pt x="5922" y="1470"/>
                    <a:pt x="5926" y="1454"/>
                  </a:cubicBezTo>
                  <a:cubicBezTo>
                    <a:pt x="5927" y="1452"/>
                    <a:pt x="5928" y="1449"/>
                    <a:pt x="5927" y="1446"/>
                  </a:cubicBezTo>
                  <a:cubicBezTo>
                    <a:pt x="5924" y="1443"/>
                    <a:pt x="5920" y="1443"/>
                    <a:pt x="5917" y="1440"/>
                  </a:cubicBezTo>
                  <a:cubicBezTo>
                    <a:pt x="5915" y="1437"/>
                    <a:pt x="5914" y="1433"/>
                    <a:pt x="5913" y="1430"/>
                  </a:cubicBezTo>
                  <a:cubicBezTo>
                    <a:pt x="5911" y="1429"/>
                    <a:pt x="5911" y="1429"/>
                    <a:pt x="5911" y="1429"/>
                  </a:cubicBezTo>
                  <a:cubicBezTo>
                    <a:pt x="5906" y="1430"/>
                    <a:pt x="5896" y="1440"/>
                    <a:pt x="5891" y="1439"/>
                  </a:cubicBezTo>
                  <a:cubicBezTo>
                    <a:pt x="5890" y="1438"/>
                    <a:pt x="5888" y="1437"/>
                    <a:pt x="5887" y="1435"/>
                  </a:cubicBezTo>
                  <a:cubicBezTo>
                    <a:pt x="5885" y="1434"/>
                    <a:pt x="5885" y="1434"/>
                    <a:pt x="5885" y="1434"/>
                  </a:cubicBezTo>
                  <a:cubicBezTo>
                    <a:pt x="5879" y="1435"/>
                    <a:pt x="5877" y="1438"/>
                    <a:pt x="5871" y="1434"/>
                  </a:cubicBezTo>
                  <a:cubicBezTo>
                    <a:pt x="5866" y="1428"/>
                    <a:pt x="5871" y="1425"/>
                    <a:pt x="5871" y="1421"/>
                  </a:cubicBezTo>
                  <a:cubicBezTo>
                    <a:pt x="5871" y="1418"/>
                    <a:pt x="5867" y="1416"/>
                    <a:pt x="5868" y="1410"/>
                  </a:cubicBezTo>
                  <a:cubicBezTo>
                    <a:pt x="5869" y="1403"/>
                    <a:pt x="5872" y="1396"/>
                    <a:pt x="5874" y="1389"/>
                  </a:cubicBezTo>
                  <a:cubicBezTo>
                    <a:pt x="5874" y="1387"/>
                    <a:pt x="5874" y="1387"/>
                    <a:pt x="5874" y="1387"/>
                  </a:cubicBezTo>
                  <a:cubicBezTo>
                    <a:pt x="5875" y="1376"/>
                    <a:pt x="5871" y="1374"/>
                    <a:pt x="5871" y="1367"/>
                  </a:cubicBezTo>
                  <a:cubicBezTo>
                    <a:pt x="5871" y="1364"/>
                    <a:pt x="5871" y="1360"/>
                    <a:pt x="5871" y="1357"/>
                  </a:cubicBezTo>
                  <a:cubicBezTo>
                    <a:pt x="5871" y="1354"/>
                    <a:pt x="5872" y="1351"/>
                    <a:pt x="5873" y="1348"/>
                  </a:cubicBezTo>
                  <a:cubicBezTo>
                    <a:pt x="5873" y="1343"/>
                    <a:pt x="5872" y="1333"/>
                    <a:pt x="5869" y="1330"/>
                  </a:cubicBezTo>
                  <a:cubicBezTo>
                    <a:pt x="5865" y="1326"/>
                    <a:pt x="5858" y="1328"/>
                    <a:pt x="5855" y="1324"/>
                  </a:cubicBezTo>
                  <a:cubicBezTo>
                    <a:pt x="5856" y="1319"/>
                    <a:pt x="5862" y="1319"/>
                    <a:pt x="5862" y="1312"/>
                  </a:cubicBezTo>
                  <a:cubicBezTo>
                    <a:pt x="5860" y="1310"/>
                    <a:pt x="5856" y="1306"/>
                    <a:pt x="5854" y="1303"/>
                  </a:cubicBezTo>
                  <a:cubicBezTo>
                    <a:pt x="5855" y="1300"/>
                    <a:pt x="5857" y="1297"/>
                    <a:pt x="5858" y="1294"/>
                  </a:cubicBezTo>
                  <a:cubicBezTo>
                    <a:pt x="5859" y="1292"/>
                    <a:pt x="5860" y="1288"/>
                    <a:pt x="5860" y="1286"/>
                  </a:cubicBezTo>
                  <a:cubicBezTo>
                    <a:pt x="5860" y="1284"/>
                    <a:pt x="5860" y="1282"/>
                    <a:pt x="5860" y="1280"/>
                  </a:cubicBezTo>
                  <a:cubicBezTo>
                    <a:pt x="5862" y="1274"/>
                    <a:pt x="5873" y="1274"/>
                    <a:pt x="5867" y="1258"/>
                  </a:cubicBezTo>
                  <a:cubicBezTo>
                    <a:pt x="5866" y="1255"/>
                    <a:pt x="5866" y="1252"/>
                    <a:pt x="5864" y="1250"/>
                  </a:cubicBezTo>
                  <a:cubicBezTo>
                    <a:pt x="5860" y="1247"/>
                    <a:pt x="5854" y="1250"/>
                    <a:pt x="5850" y="1247"/>
                  </a:cubicBezTo>
                  <a:cubicBezTo>
                    <a:pt x="5848" y="1245"/>
                    <a:pt x="5848" y="1242"/>
                    <a:pt x="5846" y="1241"/>
                  </a:cubicBezTo>
                  <a:cubicBezTo>
                    <a:pt x="5844" y="1239"/>
                    <a:pt x="5840" y="1240"/>
                    <a:pt x="5838" y="1238"/>
                  </a:cubicBezTo>
                  <a:cubicBezTo>
                    <a:pt x="5836" y="1236"/>
                    <a:pt x="5837" y="1231"/>
                    <a:pt x="5836" y="1228"/>
                  </a:cubicBezTo>
                  <a:cubicBezTo>
                    <a:pt x="5836" y="1226"/>
                    <a:pt x="5834" y="1224"/>
                    <a:pt x="5833" y="1221"/>
                  </a:cubicBezTo>
                  <a:cubicBezTo>
                    <a:pt x="5832" y="1219"/>
                    <a:pt x="5834" y="1216"/>
                    <a:pt x="5833" y="1214"/>
                  </a:cubicBezTo>
                  <a:cubicBezTo>
                    <a:pt x="5831" y="1212"/>
                    <a:pt x="5826" y="1209"/>
                    <a:pt x="5825" y="1206"/>
                  </a:cubicBezTo>
                  <a:cubicBezTo>
                    <a:pt x="5825" y="1204"/>
                    <a:pt x="5826" y="1203"/>
                    <a:pt x="5826" y="1201"/>
                  </a:cubicBezTo>
                  <a:cubicBezTo>
                    <a:pt x="5825" y="1200"/>
                    <a:pt x="5824" y="1199"/>
                    <a:pt x="5822" y="1199"/>
                  </a:cubicBezTo>
                  <a:cubicBezTo>
                    <a:pt x="5816" y="1188"/>
                    <a:pt x="5838" y="1186"/>
                    <a:pt x="5836" y="1177"/>
                  </a:cubicBezTo>
                  <a:cubicBezTo>
                    <a:pt x="5834" y="1174"/>
                    <a:pt x="5830" y="1167"/>
                    <a:pt x="5831" y="1163"/>
                  </a:cubicBezTo>
                  <a:cubicBezTo>
                    <a:pt x="5832" y="1157"/>
                    <a:pt x="5842" y="1148"/>
                    <a:pt x="5840" y="1141"/>
                  </a:cubicBezTo>
                  <a:cubicBezTo>
                    <a:pt x="5838" y="1136"/>
                    <a:pt x="5833" y="1136"/>
                    <a:pt x="5830" y="1134"/>
                  </a:cubicBezTo>
                  <a:cubicBezTo>
                    <a:pt x="5827" y="1132"/>
                    <a:pt x="5824" y="1126"/>
                    <a:pt x="5820" y="1124"/>
                  </a:cubicBezTo>
                  <a:cubicBezTo>
                    <a:pt x="5818" y="1124"/>
                    <a:pt x="5816" y="1123"/>
                    <a:pt x="5814" y="1122"/>
                  </a:cubicBezTo>
                  <a:cubicBezTo>
                    <a:pt x="5812" y="1122"/>
                    <a:pt x="5803" y="1116"/>
                    <a:pt x="5802" y="1115"/>
                  </a:cubicBezTo>
                  <a:cubicBezTo>
                    <a:pt x="5801" y="1111"/>
                    <a:pt x="5806" y="1104"/>
                    <a:pt x="5803" y="1100"/>
                  </a:cubicBezTo>
                  <a:cubicBezTo>
                    <a:pt x="5802" y="1100"/>
                    <a:pt x="5800" y="1098"/>
                    <a:pt x="5798" y="1097"/>
                  </a:cubicBezTo>
                  <a:cubicBezTo>
                    <a:pt x="5796" y="1091"/>
                    <a:pt x="5802" y="1088"/>
                    <a:pt x="5801" y="1082"/>
                  </a:cubicBezTo>
                  <a:cubicBezTo>
                    <a:pt x="5800" y="1080"/>
                    <a:pt x="5798" y="1079"/>
                    <a:pt x="5796" y="1076"/>
                  </a:cubicBezTo>
                  <a:cubicBezTo>
                    <a:pt x="5795" y="1073"/>
                    <a:pt x="5797" y="1070"/>
                    <a:pt x="5794" y="1065"/>
                  </a:cubicBezTo>
                  <a:cubicBezTo>
                    <a:pt x="5790" y="1058"/>
                    <a:pt x="5781" y="1053"/>
                    <a:pt x="5781" y="1046"/>
                  </a:cubicBezTo>
                  <a:cubicBezTo>
                    <a:pt x="5783" y="1044"/>
                    <a:pt x="5786" y="1044"/>
                    <a:pt x="5788" y="1042"/>
                  </a:cubicBezTo>
                  <a:cubicBezTo>
                    <a:pt x="5790" y="1040"/>
                    <a:pt x="5790" y="1039"/>
                    <a:pt x="5791" y="1037"/>
                  </a:cubicBezTo>
                  <a:cubicBezTo>
                    <a:pt x="5793" y="1035"/>
                    <a:pt x="5803" y="1035"/>
                    <a:pt x="5806" y="1036"/>
                  </a:cubicBezTo>
                  <a:cubicBezTo>
                    <a:pt x="5808" y="1038"/>
                    <a:pt x="5810" y="1041"/>
                    <a:pt x="5812" y="1042"/>
                  </a:cubicBezTo>
                  <a:cubicBezTo>
                    <a:pt x="5818" y="1042"/>
                    <a:pt x="5836" y="1031"/>
                    <a:pt x="5842" y="1035"/>
                  </a:cubicBezTo>
                  <a:cubicBezTo>
                    <a:pt x="5844" y="1036"/>
                    <a:pt x="5846" y="1039"/>
                    <a:pt x="5848" y="1041"/>
                  </a:cubicBezTo>
                  <a:cubicBezTo>
                    <a:pt x="5850" y="1042"/>
                    <a:pt x="5853" y="1041"/>
                    <a:pt x="5856" y="1041"/>
                  </a:cubicBezTo>
                  <a:cubicBezTo>
                    <a:pt x="5858" y="1042"/>
                    <a:pt x="5862" y="1045"/>
                    <a:pt x="5864" y="1046"/>
                  </a:cubicBezTo>
                  <a:cubicBezTo>
                    <a:pt x="5866" y="1046"/>
                    <a:pt x="5870" y="1046"/>
                    <a:pt x="5872" y="1046"/>
                  </a:cubicBezTo>
                  <a:cubicBezTo>
                    <a:pt x="5877" y="1045"/>
                    <a:pt x="5882" y="1042"/>
                    <a:pt x="5887" y="1040"/>
                  </a:cubicBezTo>
                  <a:cubicBezTo>
                    <a:pt x="5890" y="1038"/>
                    <a:pt x="5894" y="1038"/>
                    <a:pt x="5898" y="1036"/>
                  </a:cubicBezTo>
                  <a:cubicBezTo>
                    <a:pt x="5921" y="1022"/>
                    <a:pt x="5900" y="1014"/>
                    <a:pt x="5908" y="1003"/>
                  </a:cubicBezTo>
                  <a:cubicBezTo>
                    <a:pt x="5909" y="1002"/>
                    <a:pt x="5910" y="1001"/>
                    <a:pt x="5911" y="1000"/>
                  </a:cubicBezTo>
                  <a:cubicBezTo>
                    <a:pt x="5914" y="995"/>
                    <a:pt x="5908" y="983"/>
                    <a:pt x="5910" y="976"/>
                  </a:cubicBezTo>
                  <a:cubicBezTo>
                    <a:pt x="5912" y="965"/>
                    <a:pt x="5925" y="955"/>
                    <a:pt x="5926" y="943"/>
                  </a:cubicBezTo>
                  <a:cubicBezTo>
                    <a:pt x="5926" y="942"/>
                    <a:pt x="5923" y="929"/>
                    <a:pt x="5922" y="926"/>
                  </a:cubicBezTo>
                  <a:cubicBezTo>
                    <a:pt x="5926" y="924"/>
                    <a:pt x="5965" y="895"/>
                    <a:pt x="5965" y="894"/>
                  </a:cubicBezTo>
                  <a:cubicBezTo>
                    <a:pt x="5975" y="900"/>
                    <a:pt x="5978" y="912"/>
                    <a:pt x="5988" y="918"/>
                  </a:cubicBezTo>
                  <a:cubicBezTo>
                    <a:pt x="5992" y="920"/>
                    <a:pt x="6003" y="917"/>
                    <a:pt x="6010" y="927"/>
                  </a:cubicBezTo>
                  <a:cubicBezTo>
                    <a:pt x="6013" y="932"/>
                    <a:pt x="6016" y="937"/>
                    <a:pt x="6020" y="941"/>
                  </a:cubicBezTo>
                  <a:cubicBezTo>
                    <a:pt x="6022" y="942"/>
                    <a:pt x="6023" y="943"/>
                    <a:pt x="6025" y="944"/>
                  </a:cubicBezTo>
                  <a:cubicBezTo>
                    <a:pt x="6026" y="944"/>
                    <a:pt x="6026" y="944"/>
                    <a:pt x="6026" y="944"/>
                  </a:cubicBezTo>
                  <a:cubicBezTo>
                    <a:pt x="6028" y="946"/>
                    <a:pt x="6030" y="951"/>
                    <a:pt x="6032" y="952"/>
                  </a:cubicBezTo>
                  <a:cubicBezTo>
                    <a:pt x="6035" y="942"/>
                    <a:pt x="6031" y="945"/>
                    <a:pt x="6030" y="940"/>
                  </a:cubicBezTo>
                  <a:cubicBezTo>
                    <a:pt x="6029" y="933"/>
                    <a:pt x="6030" y="933"/>
                    <a:pt x="6026" y="927"/>
                  </a:cubicBezTo>
                  <a:cubicBezTo>
                    <a:pt x="6024" y="926"/>
                    <a:pt x="6022" y="925"/>
                    <a:pt x="6021" y="923"/>
                  </a:cubicBezTo>
                  <a:cubicBezTo>
                    <a:pt x="6020" y="922"/>
                    <a:pt x="6018" y="919"/>
                    <a:pt x="6016" y="918"/>
                  </a:cubicBezTo>
                  <a:cubicBezTo>
                    <a:pt x="6014" y="917"/>
                    <a:pt x="6012" y="916"/>
                    <a:pt x="6011" y="914"/>
                  </a:cubicBezTo>
                  <a:cubicBezTo>
                    <a:pt x="6010" y="913"/>
                    <a:pt x="6010" y="911"/>
                    <a:pt x="6008" y="910"/>
                  </a:cubicBezTo>
                  <a:cubicBezTo>
                    <a:pt x="6007" y="908"/>
                    <a:pt x="6005" y="908"/>
                    <a:pt x="6004" y="906"/>
                  </a:cubicBezTo>
                  <a:cubicBezTo>
                    <a:pt x="6003" y="904"/>
                    <a:pt x="6003" y="902"/>
                    <a:pt x="6002" y="900"/>
                  </a:cubicBezTo>
                  <a:cubicBezTo>
                    <a:pt x="6000" y="898"/>
                    <a:pt x="5998" y="898"/>
                    <a:pt x="5996" y="898"/>
                  </a:cubicBezTo>
                  <a:cubicBezTo>
                    <a:pt x="5995" y="896"/>
                    <a:pt x="5995" y="896"/>
                    <a:pt x="5995" y="896"/>
                  </a:cubicBezTo>
                  <a:cubicBezTo>
                    <a:pt x="5995" y="894"/>
                    <a:pt x="5996" y="892"/>
                    <a:pt x="5994" y="891"/>
                  </a:cubicBezTo>
                  <a:cubicBezTo>
                    <a:pt x="5992" y="888"/>
                    <a:pt x="5988" y="890"/>
                    <a:pt x="5985" y="890"/>
                  </a:cubicBezTo>
                  <a:cubicBezTo>
                    <a:pt x="5980" y="888"/>
                    <a:pt x="5970" y="882"/>
                    <a:pt x="5970" y="876"/>
                  </a:cubicBezTo>
                  <a:cubicBezTo>
                    <a:pt x="5969" y="874"/>
                    <a:pt x="5964" y="876"/>
                    <a:pt x="5962" y="875"/>
                  </a:cubicBezTo>
                  <a:cubicBezTo>
                    <a:pt x="5961" y="874"/>
                    <a:pt x="5961" y="874"/>
                    <a:pt x="5961" y="874"/>
                  </a:cubicBezTo>
                  <a:cubicBezTo>
                    <a:pt x="5961" y="872"/>
                    <a:pt x="5960" y="869"/>
                    <a:pt x="5960" y="866"/>
                  </a:cubicBezTo>
                  <a:cubicBezTo>
                    <a:pt x="5958" y="864"/>
                    <a:pt x="5956" y="863"/>
                    <a:pt x="5955" y="862"/>
                  </a:cubicBezTo>
                  <a:cubicBezTo>
                    <a:pt x="5953" y="860"/>
                    <a:pt x="5951" y="857"/>
                    <a:pt x="5950" y="854"/>
                  </a:cubicBezTo>
                  <a:cubicBezTo>
                    <a:pt x="5948" y="851"/>
                    <a:pt x="5948" y="846"/>
                    <a:pt x="5946" y="843"/>
                  </a:cubicBezTo>
                  <a:cubicBezTo>
                    <a:pt x="5944" y="840"/>
                    <a:pt x="5940" y="838"/>
                    <a:pt x="5937" y="836"/>
                  </a:cubicBezTo>
                  <a:cubicBezTo>
                    <a:pt x="5933" y="832"/>
                    <a:pt x="5932" y="830"/>
                    <a:pt x="5929" y="826"/>
                  </a:cubicBezTo>
                  <a:cubicBezTo>
                    <a:pt x="5929" y="826"/>
                    <a:pt x="5928" y="825"/>
                    <a:pt x="5928" y="825"/>
                  </a:cubicBezTo>
                  <a:cubicBezTo>
                    <a:pt x="5925" y="823"/>
                    <a:pt x="5921" y="822"/>
                    <a:pt x="5918" y="820"/>
                  </a:cubicBezTo>
                  <a:cubicBezTo>
                    <a:pt x="5912" y="818"/>
                    <a:pt x="5907" y="813"/>
                    <a:pt x="5901" y="810"/>
                  </a:cubicBezTo>
                  <a:cubicBezTo>
                    <a:pt x="5900" y="810"/>
                    <a:pt x="5900" y="810"/>
                    <a:pt x="5899" y="809"/>
                  </a:cubicBezTo>
                  <a:cubicBezTo>
                    <a:pt x="5895" y="807"/>
                    <a:pt x="5887" y="803"/>
                    <a:pt x="5882" y="801"/>
                  </a:cubicBezTo>
                  <a:cubicBezTo>
                    <a:pt x="5878" y="800"/>
                    <a:pt x="5874" y="800"/>
                    <a:pt x="5870" y="799"/>
                  </a:cubicBezTo>
                  <a:cubicBezTo>
                    <a:pt x="5867" y="798"/>
                    <a:pt x="5864" y="792"/>
                    <a:pt x="5861" y="793"/>
                  </a:cubicBezTo>
                  <a:cubicBezTo>
                    <a:pt x="5859" y="793"/>
                    <a:pt x="5858" y="795"/>
                    <a:pt x="5856" y="795"/>
                  </a:cubicBezTo>
                  <a:cubicBezTo>
                    <a:pt x="5853" y="796"/>
                    <a:pt x="5851" y="794"/>
                    <a:pt x="5848" y="795"/>
                  </a:cubicBezTo>
                  <a:cubicBezTo>
                    <a:pt x="5846" y="796"/>
                    <a:pt x="5844" y="798"/>
                    <a:pt x="5842" y="799"/>
                  </a:cubicBezTo>
                  <a:cubicBezTo>
                    <a:pt x="5838" y="800"/>
                    <a:pt x="5836" y="795"/>
                    <a:pt x="5828" y="799"/>
                  </a:cubicBezTo>
                  <a:cubicBezTo>
                    <a:pt x="5826" y="800"/>
                    <a:pt x="5823" y="804"/>
                    <a:pt x="5820" y="805"/>
                  </a:cubicBezTo>
                  <a:cubicBezTo>
                    <a:pt x="5813" y="806"/>
                    <a:pt x="5809" y="797"/>
                    <a:pt x="5802" y="798"/>
                  </a:cubicBezTo>
                  <a:cubicBezTo>
                    <a:pt x="5794" y="799"/>
                    <a:pt x="5788" y="807"/>
                    <a:pt x="5781" y="808"/>
                  </a:cubicBezTo>
                  <a:cubicBezTo>
                    <a:pt x="5777" y="808"/>
                    <a:pt x="5773" y="806"/>
                    <a:pt x="5769" y="806"/>
                  </a:cubicBezTo>
                  <a:cubicBezTo>
                    <a:pt x="5766" y="806"/>
                    <a:pt x="5764" y="806"/>
                    <a:pt x="5761" y="806"/>
                  </a:cubicBezTo>
                  <a:cubicBezTo>
                    <a:pt x="5759" y="806"/>
                    <a:pt x="5757" y="806"/>
                    <a:pt x="5756" y="806"/>
                  </a:cubicBezTo>
                  <a:cubicBezTo>
                    <a:pt x="5754" y="806"/>
                    <a:pt x="5751" y="806"/>
                    <a:pt x="5749" y="806"/>
                  </a:cubicBezTo>
                  <a:cubicBezTo>
                    <a:pt x="5738" y="804"/>
                    <a:pt x="5734" y="798"/>
                    <a:pt x="5726" y="794"/>
                  </a:cubicBezTo>
                  <a:cubicBezTo>
                    <a:pt x="5724" y="793"/>
                    <a:pt x="5721" y="792"/>
                    <a:pt x="5719" y="791"/>
                  </a:cubicBezTo>
                  <a:cubicBezTo>
                    <a:pt x="5717" y="790"/>
                    <a:pt x="5716" y="788"/>
                    <a:pt x="5714" y="788"/>
                  </a:cubicBezTo>
                  <a:cubicBezTo>
                    <a:pt x="5712" y="786"/>
                    <a:pt x="5710" y="787"/>
                    <a:pt x="5708" y="786"/>
                  </a:cubicBezTo>
                  <a:cubicBezTo>
                    <a:pt x="5705" y="785"/>
                    <a:pt x="5703" y="784"/>
                    <a:pt x="5701" y="783"/>
                  </a:cubicBezTo>
                  <a:cubicBezTo>
                    <a:pt x="5698" y="782"/>
                    <a:pt x="5694" y="782"/>
                    <a:pt x="5690" y="781"/>
                  </a:cubicBezTo>
                  <a:cubicBezTo>
                    <a:pt x="5686" y="779"/>
                    <a:pt x="5680" y="777"/>
                    <a:pt x="5676" y="775"/>
                  </a:cubicBezTo>
                  <a:cubicBezTo>
                    <a:pt x="5668" y="772"/>
                    <a:pt x="5664" y="773"/>
                    <a:pt x="5659" y="766"/>
                  </a:cubicBezTo>
                  <a:cubicBezTo>
                    <a:pt x="5658" y="764"/>
                    <a:pt x="5657" y="763"/>
                    <a:pt x="5658" y="762"/>
                  </a:cubicBezTo>
                  <a:cubicBezTo>
                    <a:pt x="5660" y="758"/>
                    <a:pt x="5664" y="753"/>
                    <a:pt x="5669" y="752"/>
                  </a:cubicBezTo>
                  <a:cubicBezTo>
                    <a:pt x="5674" y="751"/>
                    <a:pt x="5675" y="754"/>
                    <a:pt x="5681" y="750"/>
                  </a:cubicBezTo>
                  <a:cubicBezTo>
                    <a:pt x="5682" y="749"/>
                    <a:pt x="5682" y="748"/>
                    <a:pt x="5681" y="746"/>
                  </a:cubicBezTo>
                  <a:cubicBezTo>
                    <a:pt x="5680" y="744"/>
                    <a:pt x="5678" y="743"/>
                    <a:pt x="5677" y="742"/>
                  </a:cubicBezTo>
                  <a:cubicBezTo>
                    <a:pt x="5676" y="740"/>
                    <a:pt x="5675" y="739"/>
                    <a:pt x="5674" y="737"/>
                  </a:cubicBezTo>
                  <a:cubicBezTo>
                    <a:pt x="5672" y="734"/>
                    <a:pt x="5665" y="728"/>
                    <a:pt x="5666" y="724"/>
                  </a:cubicBezTo>
                  <a:cubicBezTo>
                    <a:pt x="5667" y="723"/>
                    <a:pt x="5670" y="724"/>
                    <a:pt x="5672" y="722"/>
                  </a:cubicBezTo>
                  <a:cubicBezTo>
                    <a:pt x="5672" y="718"/>
                    <a:pt x="5670" y="708"/>
                    <a:pt x="5666" y="707"/>
                  </a:cubicBezTo>
                  <a:cubicBezTo>
                    <a:pt x="5663" y="705"/>
                    <a:pt x="5660" y="704"/>
                    <a:pt x="5658" y="702"/>
                  </a:cubicBezTo>
                  <a:cubicBezTo>
                    <a:pt x="5654" y="698"/>
                    <a:pt x="5652" y="693"/>
                    <a:pt x="5648" y="690"/>
                  </a:cubicBezTo>
                  <a:cubicBezTo>
                    <a:pt x="5646" y="687"/>
                    <a:pt x="5642" y="685"/>
                    <a:pt x="5641" y="681"/>
                  </a:cubicBezTo>
                  <a:cubicBezTo>
                    <a:pt x="5640" y="676"/>
                    <a:pt x="5642" y="674"/>
                    <a:pt x="5644" y="670"/>
                  </a:cubicBezTo>
                  <a:cubicBezTo>
                    <a:pt x="5646" y="668"/>
                    <a:pt x="5646" y="663"/>
                    <a:pt x="5648" y="662"/>
                  </a:cubicBezTo>
                  <a:cubicBezTo>
                    <a:pt x="5649" y="660"/>
                    <a:pt x="5649" y="658"/>
                    <a:pt x="5648" y="656"/>
                  </a:cubicBezTo>
                  <a:cubicBezTo>
                    <a:pt x="5648" y="654"/>
                    <a:pt x="5648" y="654"/>
                    <a:pt x="5648" y="654"/>
                  </a:cubicBezTo>
                  <a:cubicBezTo>
                    <a:pt x="5648" y="654"/>
                    <a:pt x="5650" y="653"/>
                    <a:pt x="5650" y="651"/>
                  </a:cubicBezTo>
                  <a:cubicBezTo>
                    <a:pt x="5650" y="650"/>
                    <a:pt x="5649" y="650"/>
                    <a:pt x="5649" y="649"/>
                  </a:cubicBezTo>
                  <a:cubicBezTo>
                    <a:pt x="5648" y="648"/>
                    <a:pt x="5648" y="648"/>
                    <a:pt x="5647" y="647"/>
                  </a:cubicBezTo>
                  <a:cubicBezTo>
                    <a:pt x="5645" y="645"/>
                    <a:pt x="5642" y="643"/>
                    <a:pt x="5640" y="641"/>
                  </a:cubicBezTo>
                  <a:cubicBezTo>
                    <a:pt x="5638" y="640"/>
                    <a:pt x="5638" y="638"/>
                    <a:pt x="5636" y="637"/>
                  </a:cubicBezTo>
                  <a:cubicBezTo>
                    <a:pt x="5633" y="634"/>
                    <a:pt x="5630" y="637"/>
                    <a:pt x="5628" y="631"/>
                  </a:cubicBezTo>
                  <a:cubicBezTo>
                    <a:pt x="5627" y="630"/>
                    <a:pt x="5627" y="629"/>
                    <a:pt x="5628" y="628"/>
                  </a:cubicBezTo>
                  <a:cubicBezTo>
                    <a:pt x="5629" y="626"/>
                    <a:pt x="5630" y="626"/>
                    <a:pt x="5631" y="625"/>
                  </a:cubicBezTo>
                  <a:cubicBezTo>
                    <a:pt x="5630" y="620"/>
                    <a:pt x="5636" y="620"/>
                    <a:pt x="5639" y="618"/>
                  </a:cubicBezTo>
                  <a:cubicBezTo>
                    <a:pt x="5643" y="616"/>
                    <a:pt x="5647" y="610"/>
                    <a:pt x="5648" y="610"/>
                  </a:cubicBezTo>
                  <a:cubicBezTo>
                    <a:pt x="5649" y="610"/>
                    <a:pt x="5651" y="610"/>
                    <a:pt x="5652" y="611"/>
                  </a:cubicBezTo>
                  <a:cubicBezTo>
                    <a:pt x="5653" y="611"/>
                    <a:pt x="5653" y="611"/>
                    <a:pt x="5653" y="611"/>
                  </a:cubicBezTo>
                  <a:cubicBezTo>
                    <a:pt x="5654" y="610"/>
                    <a:pt x="5654" y="610"/>
                    <a:pt x="5654" y="610"/>
                  </a:cubicBezTo>
                  <a:cubicBezTo>
                    <a:pt x="5654" y="608"/>
                    <a:pt x="5653" y="606"/>
                    <a:pt x="5652" y="605"/>
                  </a:cubicBezTo>
                  <a:cubicBezTo>
                    <a:pt x="5653" y="604"/>
                    <a:pt x="5653" y="604"/>
                    <a:pt x="5653" y="604"/>
                  </a:cubicBezTo>
                  <a:cubicBezTo>
                    <a:pt x="5654" y="605"/>
                    <a:pt x="5656" y="606"/>
                    <a:pt x="5658" y="606"/>
                  </a:cubicBezTo>
                  <a:cubicBezTo>
                    <a:pt x="5659" y="605"/>
                    <a:pt x="5659" y="605"/>
                    <a:pt x="5659" y="605"/>
                  </a:cubicBezTo>
                  <a:cubicBezTo>
                    <a:pt x="5658" y="603"/>
                    <a:pt x="5657" y="601"/>
                    <a:pt x="5656" y="599"/>
                  </a:cubicBezTo>
                  <a:cubicBezTo>
                    <a:pt x="5657" y="592"/>
                    <a:pt x="5666" y="591"/>
                    <a:pt x="5668" y="586"/>
                  </a:cubicBezTo>
                  <a:cubicBezTo>
                    <a:pt x="5671" y="582"/>
                    <a:pt x="5674" y="578"/>
                    <a:pt x="5677" y="574"/>
                  </a:cubicBezTo>
                  <a:cubicBezTo>
                    <a:pt x="5678" y="573"/>
                    <a:pt x="5680" y="571"/>
                    <a:pt x="5680" y="570"/>
                  </a:cubicBezTo>
                  <a:cubicBezTo>
                    <a:pt x="5681" y="568"/>
                    <a:pt x="5681" y="565"/>
                    <a:pt x="5682" y="562"/>
                  </a:cubicBezTo>
                  <a:cubicBezTo>
                    <a:pt x="5682" y="560"/>
                    <a:pt x="5687" y="552"/>
                    <a:pt x="5690" y="551"/>
                  </a:cubicBezTo>
                  <a:cubicBezTo>
                    <a:pt x="5691" y="549"/>
                    <a:pt x="5691" y="549"/>
                    <a:pt x="5691" y="549"/>
                  </a:cubicBezTo>
                  <a:cubicBezTo>
                    <a:pt x="5691" y="548"/>
                    <a:pt x="5688" y="542"/>
                    <a:pt x="5687" y="540"/>
                  </a:cubicBezTo>
                  <a:cubicBezTo>
                    <a:pt x="5688" y="535"/>
                    <a:pt x="5691" y="528"/>
                    <a:pt x="5690" y="524"/>
                  </a:cubicBezTo>
                  <a:cubicBezTo>
                    <a:pt x="5690" y="523"/>
                    <a:pt x="5689" y="521"/>
                    <a:pt x="5689" y="519"/>
                  </a:cubicBezTo>
                  <a:cubicBezTo>
                    <a:pt x="5688" y="517"/>
                    <a:pt x="5688" y="515"/>
                    <a:pt x="5687" y="512"/>
                  </a:cubicBezTo>
                  <a:cubicBezTo>
                    <a:pt x="5685" y="506"/>
                    <a:pt x="5680" y="500"/>
                    <a:pt x="5676" y="494"/>
                  </a:cubicBezTo>
                  <a:cubicBezTo>
                    <a:pt x="5674" y="492"/>
                    <a:pt x="5670" y="488"/>
                    <a:pt x="5669" y="485"/>
                  </a:cubicBezTo>
                  <a:cubicBezTo>
                    <a:pt x="5669" y="484"/>
                    <a:pt x="5669" y="482"/>
                    <a:pt x="5668" y="481"/>
                  </a:cubicBezTo>
                  <a:cubicBezTo>
                    <a:pt x="5668" y="479"/>
                    <a:pt x="5667" y="478"/>
                    <a:pt x="5666" y="476"/>
                  </a:cubicBezTo>
                  <a:cubicBezTo>
                    <a:pt x="5666" y="476"/>
                    <a:pt x="5666" y="475"/>
                    <a:pt x="5666" y="475"/>
                  </a:cubicBezTo>
                  <a:cubicBezTo>
                    <a:pt x="5666" y="472"/>
                    <a:pt x="5666" y="470"/>
                    <a:pt x="5666" y="467"/>
                  </a:cubicBezTo>
                  <a:cubicBezTo>
                    <a:pt x="5666" y="465"/>
                    <a:pt x="5666" y="463"/>
                    <a:pt x="5665" y="460"/>
                  </a:cubicBezTo>
                  <a:cubicBezTo>
                    <a:pt x="5665" y="458"/>
                    <a:pt x="5666" y="454"/>
                    <a:pt x="5665" y="452"/>
                  </a:cubicBezTo>
                  <a:cubicBezTo>
                    <a:pt x="5663" y="448"/>
                    <a:pt x="5654" y="442"/>
                    <a:pt x="5651" y="439"/>
                  </a:cubicBezTo>
                  <a:cubicBezTo>
                    <a:pt x="5648" y="436"/>
                    <a:pt x="5647" y="431"/>
                    <a:pt x="5644" y="428"/>
                  </a:cubicBezTo>
                  <a:cubicBezTo>
                    <a:pt x="5637" y="422"/>
                    <a:pt x="5632" y="428"/>
                    <a:pt x="5626" y="424"/>
                  </a:cubicBezTo>
                  <a:cubicBezTo>
                    <a:pt x="5623" y="422"/>
                    <a:pt x="5620" y="420"/>
                    <a:pt x="5617" y="419"/>
                  </a:cubicBezTo>
                  <a:cubicBezTo>
                    <a:pt x="5615" y="418"/>
                    <a:pt x="5612" y="419"/>
                    <a:pt x="5609" y="418"/>
                  </a:cubicBezTo>
                  <a:cubicBezTo>
                    <a:pt x="5599" y="416"/>
                    <a:pt x="5602" y="408"/>
                    <a:pt x="5600" y="401"/>
                  </a:cubicBezTo>
                  <a:cubicBezTo>
                    <a:pt x="5600" y="399"/>
                    <a:pt x="5598" y="396"/>
                    <a:pt x="5598" y="395"/>
                  </a:cubicBezTo>
                  <a:cubicBezTo>
                    <a:pt x="5593" y="390"/>
                    <a:pt x="5595" y="386"/>
                    <a:pt x="5597" y="380"/>
                  </a:cubicBezTo>
                  <a:cubicBezTo>
                    <a:pt x="5598" y="378"/>
                    <a:pt x="5602" y="374"/>
                    <a:pt x="5602" y="371"/>
                  </a:cubicBezTo>
                  <a:cubicBezTo>
                    <a:pt x="5602" y="368"/>
                    <a:pt x="5599" y="368"/>
                    <a:pt x="5598" y="366"/>
                  </a:cubicBezTo>
                  <a:cubicBezTo>
                    <a:pt x="5596" y="364"/>
                    <a:pt x="5596" y="360"/>
                    <a:pt x="5595" y="359"/>
                  </a:cubicBezTo>
                  <a:cubicBezTo>
                    <a:pt x="5592" y="356"/>
                    <a:pt x="5576" y="348"/>
                    <a:pt x="5573" y="346"/>
                  </a:cubicBezTo>
                  <a:cubicBezTo>
                    <a:pt x="5569" y="345"/>
                    <a:pt x="5564" y="346"/>
                    <a:pt x="5561" y="346"/>
                  </a:cubicBezTo>
                  <a:cubicBezTo>
                    <a:pt x="5554" y="347"/>
                    <a:pt x="5528" y="359"/>
                    <a:pt x="5523" y="355"/>
                  </a:cubicBezTo>
                  <a:cubicBezTo>
                    <a:pt x="5522" y="354"/>
                    <a:pt x="5524" y="351"/>
                    <a:pt x="5523" y="349"/>
                  </a:cubicBezTo>
                  <a:cubicBezTo>
                    <a:pt x="5522" y="346"/>
                    <a:pt x="5521" y="344"/>
                    <a:pt x="5520" y="342"/>
                  </a:cubicBezTo>
                  <a:cubicBezTo>
                    <a:pt x="5518" y="338"/>
                    <a:pt x="5516" y="334"/>
                    <a:pt x="5516" y="330"/>
                  </a:cubicBezTo>
                  <a:cubicBezTo>
                    <a:pt x="5515" y="329"/>
                    <a:pt x="5515" y="328"/>
                    <a:pt x="5514" y="327"/>
                  </a:cubicBezTo>
                  <a:cubicBezTo>
                    <a:pt x="5514" y="326"/>
                    <a:pt x="5513" y="326"/>
                    <a:pt x="5513" y="325"/>
                  </a:cubicBezTo>
                  <a:cubicBezTo>
                    <a:pt x="5508" y="324"/>
                    <a:pt x="5503" y="328"/>
                    <a:pt x="5498" y="328"/>
                  </a:cubicBezTo>
                  <a:cubicBezTo>
                    <a:pt x="5494" y="328"/>
                    <a:pt x="5492" y="326"/>
                    <a:pt x="5488" y="325"/>
                  </a:cubicBezTo>
                  <a:cubicBezTo>
                    <a:pt x="5489" y="324"/>
                    <a:pt x="5489" y="324"/>
                    <a:pt x="5489" y="324"/>
                  </a:cubicBezTo>
                  <a:cubicBezTo>
                    <a:pt x="5496" y="321"/>
                    <a:pt x="5505" y="317"/>
                    <a:pt x="5512" y="313"/>
                  </a:cubicBezTo>
                  <a:cubicBezTo>
                    <a:pt x="5514" y="312"/>
                    <a:pt x="5516" y="309"/>
                    <a:pt x="5516" y="308"/>
                  </a:cubicBezTo>
                  <a:cubicBezTo>
                    <a:pt x="5516" y="305"/>
                    <a:pt x="5516" y="305"/>
                    <a:pt x="5516" y="305"/>
                  </a:cubicBezTo>
                  <a:cubicBezTo>
                    <a:pt x="5515" y="304"/>
                    <a:pt x="5515" y="304"/>
                    <a:pt x="5515" y="304"/>
                  </a:cubicBezTo>
                  <a:cubicBezTo>
                    <a:pt x="5511" y="303"/>
                    <a:pt x="5507" y="306"/>
                    <a:pt x="5504" y="304"/>
                  </a:cubicBezTo>
                  <a:cubicBezTo>
                    <a:pt x="5501" y="304"/>
                    <a:pt x="5499" y="301"/>
                    <a:pt x="5498" y="301"/>
                  </a:cubicBezTo>
                  <a:cubicBezTo>
                    <a:pt x="5495" y="300"/>
                    <a:pt x="5493" y="303"/>
                    <a:pt x="5490" y="300"/>
                  </a:cubicBezTo>
                  <a:cubicBezTo>
                    <a:pt x="5488" y="298"/>
                    <a:pt x="5488" y="296"/>
                    <a:pt x="5486" y="294"/>
                  </a:cubicBezTo>
                  <a:cubicBezTo>
                    <a:pt x="5485" y="291"/>
                    <a:pt x="5481" y="286"/>
                    <a:pt x="5479" y="285"/>
                  </a:cubicBezTo>
                  <a:cubicBezTo>
                    <a:pt x="5478" y="284"/>
                    <a:pt x="5477" y="284"/>
                    <a:pt x="5476" y="283"/>
                  </a:cubicBezTo>
                  <a:cubicBezTo>
                    <a:pt x="5473" y="282"/>
                    <a:pt x="5468" y="283"/>
                    <a:pt x="5464" y="281"/>
                  </a:cubicBezTo>
                  <a:cubicBezTo>
                    <a:pt x="5462" y="280"/>
                    <a:pt x="5450" y="267"/>
                    <a:pt x="5448" y="264"/>
                  </a:cubicBezTo>
                  <a:cubicBezTo>
                    <a:pt x="5447" y="263"/>
                    <a:pt x="5447" y="262"/>
                    <a:pt x="5447" y="260"/>
                  </a:cubicBezTo>
                  <a:cubicBezTo>
                    <a:pt x="5446" y="258"/>
                    <a:pt x="5444" y="258"/>
                    <a:pt x="5442" y="257"/>
                  </a:cubicBezTo>
                  <a:cubicBezTo>
                    <a:pt x="5442" y="255"/>
                    <a:pt x="5444" y="252"/>
                    <a:pt x="5441" y="250"/>
                  </a:cubicBezTo>
                  <a:cubicBezTo>
                    <a:pt x="5440" y="250"/>
                    <a:pt x="5438" y="250"/>
                    <a:pt x="5436" y="249"/>
                  </a:cubicBezTo>
                  <a:cubicBezTo>
                    <a:pt x="5433" y="248"/>
                    <a:pt x="5433" y="243"/>
                    <a:pt x="5430" y="241"/>
                  </a:cubicBezTo>
                  <a:cubicBezTo>
                    <a:pt x="5424" y="238"/>
                    <a:pt x="5421" y="247"/>
                    <a:pt x="5416" y="230"/>
                  </a:cubicBezTo>
                  <a:cubicBezTo>
                    <a:pt x="5416" y="230"/>
                    <a:pt x="5416" y="229"/>
                    <a:pt x="5416" y="229"/>
                  </a:cubicBezTo>
                  <a:cubicBezTo>
                    <a:pt x="5416" y="228"/>
                    <a:pt x="5416" y="228"/>
                    <a:pt x="5416" y="228"/>
                  </a:cubicBezTo>
                  <a:cubicBezTo>
                    <a:pt x="5413" y="226"/>
                    <a:pt x="5411" y="229"/>
                    <a:pt x="5410" y="231"/>
                  </a:cubicBezTo>
                  <a:cubicBezTo>
                    <a:pt x="5408" y="234"/>
                    <a:pt x="5405" y="238"/>
                    <a:pt x="5403" y="240"/>
                  </a:cubicBezTo>
                  <a:cubicBezTo>
                    <a:pt x="5402" y="240"/>
                    <a:pt x="5401" y="241"/>
                    <a:pt x="5400" y="241"/>
                  </a:cubicBezTo>
                  <a:cubicBezTo>
                    <a:pt x="5398" y="241"/>
                    <a:pt x="5390" y="234"/>
                    <a:pt x="5389" y="231"/>
                  </a:cubicBezTo>
                  <a:cubicBezTo>
                    <a:pt x="5388" y="228"/>
                    <a:pt x="5384" y="228"/>
                    <a:pt x="5382" y="228"/>
                  </a:cubicBezTo>
                  <a:cubicBezTo>
                    <a:pt x="5381" y="227"/>
                    <a:pt x="5381" y="227"/>
                    <a:pt x="5381" y="227"/>
                  </a:cubicBezTo>
                  <a:cubicBezTo>
                    <a:pt x="5384" y="225"/>
                    <a:pt x="5384" y="220"/>
                    <a:pt x="5389" y="219"/>
                  </a:cubicBezTo>
                  <a:cubicBezTo>
                    <a:pt x="5390" y="218"/>
                    <a:pt x="5391" y="219"/>
                    <a:pt x="5392" y="218"/>
                  </a:cubicBezTo>
                  <a:cubicBezTo>
                    <a:pt x="5394" y="215"/>
                    <a:pt x="5392" y="210"/>
                    <a:pt x="5395" y="205"/>
                  </a:cubicBezTo>
                  <a:cubicBezTo>
                    <a:pt x="5396" y="204"/>
                    <a:pt x="5396" y="204"/>
                    <a:pt x="5397" y="203"/>
                  </a:cubicBezTo>
                  <a:cubicBezTo>
                    <a:pt x="5398" y="202"/>
                    <a:pt x="5398" y="201"/>
                    <a:pt x="5399" y="200"/>
                  </a:cubicBezTo>
                  <a:cubicBezTo>
                    <a:pt x="5397" y="200"/>
                    <a:pt x="5396" y="198"/>
                    <a:pt x="5395" y="198"/>
                  </a:cubicBezTo>
                  <a:cubicBezTo>
                    <a:pt x="5391" y="197"/>
                    <a:pt x="5385" y="197"/>
                    <a:pt x="5382" y="200"/>
                  </a:cubicBezTo>
                  <a:cubicBezTo>
                    <a:pt x="5378" y="201"/>
                    <a:pt x="5374" y="197"/>
                    <a:pt x="5370" y="196"/>
                  </a:cubicBezTo>
                  <a:cubicBezTo>
                    <a:pt x="5364" y="196"/>
                    <a:pt x="5346" y="194"/>
                    <a:pt x="5341" y="194"/>
                  </a:cubicBezTo>
                  <a:cubicBezTo>
                    <a:pt x="5338" y="195"/>
                    <a:pt x="5334" y="196"/>
                    <a:pt x="5331" y="196"/>
                  </a:cubicBezTo>
                  <a:cubicBezTo>
                    <a:pt x="5325" y="197"/>
                    <a:pt x="5324" y="197"/>
                    <a:pt x="5318" y="200"/>
                  </a:cubicBezTo>
                  <a:cubicBezTo>
                    <a:pt x="5312" y="206"/>
                    <a:pt x="5316" y="206"/>
                    <a:pt x="5314" y="212"/>
                  </a:cubicBezTo>
                  <a:cubicBezTo>
                    <a:pt x="5314" y="214"/>
                    <a:pt x="5311" y="214"/>
                    <a:pt x="5311" y="218"/>
                  </a:cubicBezTo>
                  <a:cubicBezTo>
                    <a:pt x="5310" y="222"/>
                    <a:pt x="5312" y="224"/>
                    <a:pt x="5310" y="228"/>
                  </a:cubicBezTo>
                  <a:cubicBezTo>
                    <a:pt x="5310" y="228"/>
                    <a:pt x="5309" y="228"/>
                    <a:pt x="5308" y="229"/>
                  </a:cubicBezTo>
                  <a:cubicBezTo>
                    <a:pt x="5308" y="230"/>
                    <a:pt x="5308" y="230"/>
                    <a:pt x="5308" y="231"/>
                  </a:cubicBezTo>
                  <a:cubicBezTo>
                    <a:pt x="5304" y="235"/>
                    <a:pt x="5299" y="234"/>
                    <a:pt x="5295" y="241"/>
                  </a:cubicBezTo>
                  <a:cubicBezTo>
                    <a:pt x="5292" y="246"/>
                    <a:pt x="5294" y="250"/>
                    <a:pt x="5293" y="253"/>
                  </a:cubicBezTo>
                  <a:cubicBezTo>
                    <a:pt x="5291" y="254"/>
                    <a:pt x="5289" y="253"/>
                    <a:pt x="5287" y="254"/>
                  </a:cubicBezTo>
                  <a:cubicBezTo>
                    <a:pt x="5284" y="254"/>
                    <a:pt x="5282" y="256"/>
                    <a:pt x="5280" y="256"/>
                  </a:cubicBezTo>
                  <a:cubicBezTo>
                    <a:pt x="5271" y="258"/>
                    <a:pt x="5267" y="249"/>
                    <a:pt x="5259" y="246"/>
                  </a:cubicBezTo>
                  <a:cubicBezTo>
                    <a:pt x="5255" y="244"/>
                    <a:pt x="5252" y="246"/>
                    <a:pt x="5248" y="246"/>
                  </a:cubicBezTo>
                  <a:cubicBezTo>
                    <a:pt x="5245" y="246"/>
                    <a:pt x="5242" y="244"/>
                    <a:pt x="5238" y="244"/>
                  </a:cubicBezTo>
                  <a:cubicBezTo>
                    <a:pt x="5237" y="244"/>
                    <a:pt x="5236" y="244"/>
                    <a:pt x="5235" y="243"/>
                  </a:cubicBezTo>
                  <a:cubicBezTo>
                    <a:pt x="5229" y="241"/>
                    <a:pt x="5224" y="236"/>
                    <a:pt x="5216" y="234"/>
                  </a:cubicBezTo>
                  <a:cubicBezTo>
                    <a:pt x="5213" y="233"/>
                    <a:pt x="5210" y="235"/>
                    <a:pt x="5207" y="236"/>
                  </a:cubicBezTo>
                  <a:cubicBezTo>
                    <a:pt x="5204" y="236"/>
                    <a:pt x="5200" y="235"/>
                    <a:pt x="5196" y="235"/>
                  </a:cubicBezTo>
                  <a:cubicBezTo>
                    <a:pt x="5196" y="235"/>
                    <a:pt x="5194" y="236"/>
                    <a:pt x="5194" y="236"/>
                  </a:cubicBezTo>
                  <a:cubicBezTo>
                    <a:pt x="5192" y="235"/>
                    <a:pt x="5192" y="235"/>
                    <a:pt x="5192" y="235"/>
                  </a:cubicBezTo>
                  <a:cubicBezTo>
                    <a:pt x="5193" y="232"/>
                    <a:pt x="5189" y="229"/>
                    <a:pt x="5187" y="228"/>
                  </a:cubicBezTo>
                  <a:cubicBezTo>
                    <a:pt x="5182" y="227"/>
                    <a:pt x="5175" y="229"/>
                    <a:pt x="5170" y="230"/>
                  </a:cubicBezTo>
                  <a:cubicBezTo>
                    <a:pt x="5166" y="229"/>
                    <a:pt x="5167" y="227"/>
                    <a:pt x="5162" y="228"/>
                  </a:cubicBezTo>
                  <a:cubicBezTo>
                    <a:pt x="5161" y="228"/>
                    <a:pt x="5161" y="228"/>
                    <a:pt x="5161" y="228"/>
                  </a:cubicBezTo>
                  <a:cubicBezTo>
                    <a:pt x="5158" y="227"/>
                    <a:pt x="5148" y="232"/>
                    <a:pt x="5146" y="234"/>
                  </a:cubicBezTo>
                  <a:cubicBezTo>
                    <a:pt x="5142" y="234"/>
                    <a:pt x="5140" y="233"/>
                    <a:pt x="5138" y="231"/>
                  </a:cubicBezTo>
                  <a:cubicBezTo>
                    <a:pt x="5132" y="229"/>
                    <a:pt x="5133" y="231"/>
                    <a:pt x="5130" y="230"/>
                  </a:cubicBezTo>
                  <a:cubicBezTo>
                    <a:pt x="5129" y="230"/>
                    <a:pt x="5129" y="229"/>
                    <a:pt x="5128" y="228"/>
                  </a:cubicBezTo>
                  <a:cubicBezTo>
                    <a:pt x="5128" y="227"/>
                    <a:pt x="5124" y="225"/>
                    <a:pt x="5123" y="224"/>
                  </a:cubicBezTo>
                  <a:cubicBezTo>
                    <a:pt x="5114" y="221"/>
                    <a:pt x="5112" y="226"/>
                    <a:pt x="5105" y="230"/>
                  </a:cubicBezTo>
                  <a:cubicBezTo>
                    <a:pt x="5096" y="234"/>
                    <a:pt x="5094" y="246"/>
                    <a:pt x="5087" y="249"/>
                  </a:cubicBezTo>
                  <a:cubicBezTo>
                    <a:pt x="5086" y="249"/>
                    <a:pt x="5084" y="249"/>
                    <a:pt x="5084" y="248"/>
                  </a:cubicBezTo>
                  <a:cubicBezTo>
                    <a:pt x="5083" y="249"/>
                    <a:pt x="5082" y="249"/>
                    <a:pt x="5081" y="250"/>
                  </a:cubicBezTo>
                  <a:cubicBezTo>
                    <a:pt x="5080" y="252"/>
                    <a:pt x="5078" y="258"/>
                    <a:pt x="5074" y="258"/>
                  </a:cubicBezTo>
                  <a:cubicBezTo>
                    <a:pt x="5074" y="258"/>
                    <a:pt x="5071" y="256"/>
                    <a:pt x="5070" y="256"/>
                  </a:cubicBezTo>
                  <a:cubicBezTo>
                    <a:pt x="5070" y="255"/>
                    <a:pt x="5069" y="254"/>
                    <a:pt x="5068" y="253"/>
                  </a:cubicBezTo>
                  <a:cubicBezTo>
                    <a:pt x="5064" y="249"/>
                    <a:pt x="5056" y="244"/>
                    <a:pt x="5051" y="243"/>
                  </a:cubicBezTo>
                  <a:cubicBezTo>
                    <a:pt x="5048" y="242"/>
                    <a:pt x="5044" y="243"/>
                    <a:pt x="5041" y="242"/>
                  </a:cubicBezTo>
                  <a:cubicBezTo>
                    <a:pt x="5040" y="242"/>
                    <a:pt x="5040" y="242"/>
                    <a:pt x="5039" y="242"/>
                  </a:cubicBezTo>
                  <a:cubicBezTo>
                    <a:pt x="5037" y="240"/>
                    <a:pt x="5040" y="236"/>
                    <a:pt x="5040" y="234"/>
                  </a:cubicBezTo>
                  <a:cubicBezTo>
                    <a:pt x="5039" y="232"/>
                    <a:pt x="5039" y="232"/>
                    <a:pt x="5039" y="232"/>
                  </a:cubicBezTo>
                  <a:cubicBezTo>
                    <a:pt x="5036" y="232"/>
                    <a:pt x="5022" y="241"/>
                    <a:pt x="5013" y="236"/>
                  </a:cubicBezTo>
                  <a:cubicBezTo>
                    <a:pt x="5010" y="235"/>
                    <a:pt x="5008" y="232"/>
                    <a:pt x="5006" y="231"/>
                  </a:cubicBezTo>
                  <a:cubicBezTo>
                    <a:pt x="5004" y="230"/>
                    <a:pt x="4990" y="224"/>
                    <a:pt x="4988" y="223"/>
                  </a:cubicBezTo>
                  <a:cubicBezTo>
                    <a:pt x="4984" y="223"/>
                    <a:pt x="4981" y="222"/>
                    <a:pt x="4978" y="221"/>
                  </a:cubicBezTo>
                  <a:cubicBezTo>
                    <a:pt x="4975" y="226"/>
                    <a:pt x="4967" y="239"/>
                    <a:pt x="4962" y="242"/>
                  </a:cubicBezTo>
                  <a:cubicBezTo>
                    <a:pt x="4959" y="245"/>
                    <a:pt x="4950" y="248"/>
                    <a:pt x="4948" y="250"/>
                  </a:cubicBezTo>
                  <a:cubicBezTo>
                    <a:pt x="4945" y="254"/>
                    <a:pt x="4946" y="259"/>
                    <a:pt x="4945" y="263"/>
                  </a:cubicBezTo>
                  <a:cubicBezTo>
                    <a:pt x="4944" y="267"/>
                    <a:pt x="4939" y="271"/>
                    <a:pt x="4936" y="274"/>
                  </a:cubicBezTo>
                  <a:cubicBezTo>
                    <a:pt x="4934" y="275"/>
                    <a:pt x="4933" y="278"/>
                    <a:pt x="4931" y="280"/>
                  </a:cubicBezTo>
                  <a:cubicBezTo>
                    <a:pt x="4926" y="281"/>
                    <a:pt x="4920" y="279"/>
                    <a:pt x="4915" y="280"/>
                  </a:cubicBezTo>
                  <a:cubicBezTo>
                    <a:pt x="4908" y="282"/>
                    <a:pt x="4899" y="289"/>
                    <a:pt x="4893" y="294"/>
                  </a:cubicBezTo>
                  <a:cubicBezTo>
                    <a:pt x="4890" y="295"/>
                    <a:pt x="4887" y="296"/>
                    <a:pt x="4884" y="297"/>
                  </a:cubicBezTo>
                  <a:cubicBezTo>
                    <a:pt x="4883" y="298"/>
                    <a:pt x="4881" y="299"/>
                    <a:pt x="4879" y="300"/>
                  </a:cubicBezTo>
                  <a:cubicBezTo>
                    <a:pt x="4875" y="303"/>
                    <a:pt x="4869" y="312"/>
                    <a:pt x="4865" y="313"/>
                  </a:cubicBezTo>
                  <a:cubicBezTo>
                    <a:pt x="4861" y="314"/>
                    <a:pt x="4855" y="313"/>
                    <a:pt x="4851" y="314"/>
                  </a:cubicBezTo>
                  <a:cubicBezTo>
                    <a:pt x="4848" y="314"/>
                    <a:pt x="4839" y="317"/>
                    <a:pt x="4837" y="319"/>
                  </a:cubicBezTo>
                  <a:cubicBezTo>
                    <a:pt x="4831" y="323"/>
                    <a:pt x="4829" y="331"/>
                    <a:pt x="4820" y="335"/>
                  </a:cubicBezTo>
                  <a:cubicBezTo>
                    <a:pt x="4816" y="337"/>
                    <a:pt x="4812" y="338"/>
                    <a:pt x="4807" y="339"/>
                  </a:cubicBezTo>
                  <a:cubicBezTo>
                    <a:pt x="4802" y="340"/>
                    <a:pt x="4793" y="346"/>
                    <a:pt x="4789" y="349"/>
                  </a:cubicBezTo>
                  <a:cubicBezTo>
                    <a:pt x="4786" y="351"/>
                    <a:pt x="4785" y="352"/>
                    <a:pt x="4782" y="352"/>
                  </a:cubicBezTo>
                  <a:cubicBezTo>
                    <a:pt x="4772" y="354"/>
                    <a:pt x="4758" y="347"/>
                    <a:pt x="4752" y="349"/>
                  </a:cubicBezTo>
                  <a:cubicBezTo>
                    <a:pt x="4750" y="350"/>
                    <a:pt x="4746" y="353"/>
                    <a:pt x="4744" y="355"/>
                  </a:cubicBezTo>
                  <a:cubicBezTo>
                    <a:pt x="4744" y="356"/>
                    <a:pt x="4743" y="357"/>
                    <a:pt x="4742" y="358"/>
                  </a:cubicBezTo>
                  <a:cubicBezTo>
                    <a:pt x="4740" y="359"/>
                    <a:pt x="4737" y="359"/>
                    <a:pt x="4735" y="359"/>
                  </a:cubicBezTo>
                  <a:cubicBezTo>
                    <a:pt x="4732" y="360"/>
                    <a:pt x="4726" y="363"/>
                    <a:pt x="4724" y="365"/>
                  </a:cubicBezTo>
                  <a:cubicBezTo>
                    <a:pt x="4722" y="367"/>
                    <a:pt x="4720" y="369"/>
                    <a:pt x="4719" y="371"/>
                  </a:cubicBezTo>
                  <a:cubicBezTo>
                    <a:pt x="4716" y="376"/>
                    <a:pt x="4714" y="382"/>
                    <a:pt x="4709" y="386"/>
                  </a:cubicBezTo>
                  <a:cubicBezTo>
                    <a:pt x="4702" y="392"/>
                    <a:pt x="4691" y="392"/>
                    <a:pt x="4683" y="396"/>
                  </a:cubicBezTo>
                  <a:cubicBezTo>
                    <a:pt x="4678" y="398"/>
                    <a:pt x="4672" y="402"/>
                    <a:pt x="4668" y="405"/>
                  </a:cubicBezTo>
                  <a:cubicBezTo>
                    <a:pt x="4664" y="407"/>
                    <a:pt x="4662" y="411"/>
                    <a:pt x="4659" y="413"/>
                  </a:cubicBezTo>
                  <a:cubicBezTo>
                    <a:pt x="4652" y="417"/>
                    <a:pt x="4645" y="408"/>
                    <a:pt x="4636" y="407"/>
                  </a:cubicBezTo>
                  <a:cubicBezTo>
                    <a:pt x="4628" y="407"/>
                    <a:pt x="4626" y="412"/>
                    <a:pt x="4619" y="415"/>
                  </a:cubicBezTo>
                  <a:cubicBezTo>
                    <a:pt x="4616" y="416"/>
                    <a:pt x="4613" y="416"/>
                    <a:pt x="4610" y="417"/>
                  </a:cubicBezTo>
                  <a:cubicBezTo>
                    <a:pt x="4609" y="418"/>
                    <a:pt x="4608" y="418"/>
                    <a:pt x="4607" y="419"/>
                  </a:cubicBezTo>
                  <a:cubicBezTo>
                    <a:pt x="4606" y="420"/>
                    <a:pt x="4605" y="420"/>
                    <a:pt x="4604" y="421"/>
                  </a:cubicBezTo>
                  <a:cubicBezTo>
                    <a:pt x="4600" y="424"/>
                    <a:pt x="4599" y="428"/>
                    <a:pt x="4594" y="431"/>
                  </a:cubicBezTo>
                  <a:cubicBezTo>
                    <a:pt x="4590" y="434"/>
                    <a:pt x="4582" y="436"/>
                    <a:pt x="4576" y="438"/>
                  </a:cubicBezTo>
                  <a:cubicBezTo>
                    <a:pt x="4573" y="439"/>
                    <a:pt x="4570" y="442"/>
                    <a:pt x="4567" y="443"/>
                  </a:cubicBezTo>
                  <a:cubicBezTo>
                    <a:pt x="4563" y="444"/>
                    <a:pt x="4558" y="445"/>
                    <a:pt x="4554" y="446"/>
                  </a:cubicBezTo>
                  <a:cubicBezTo>
                    <a:pt x="4544" y="449"/>
                    <a:pt x="4535" y="456"/>
                    <a:pt x="4525" y="456"/>
                  </a:cubicBezTo>
                  <a:cubicBezTo>
                    <a:pt x="4517" y="457"/>
                    <a:pt x="4504" y="454"/>
                    <a:pt x="4498" y="447"/>
                  </a:cubicBezTo>
                  <a:cubicBezTo>
                    <a:pt x="4496" y="444"/>
                    <a:pt x="4494" y="440"/>
                    <a:pt x="4491" y="438"/>
                  </a:cubicBezTo>
                  <a:cubicBezTo>
                    <a:pt x="4491" y="438"/>
                    <a:pt x="4490" y="437"/>
                    <a:pt x="4490" y="437"/>
                  </a:cubicBezTo>
                  <a:cubicBezTo>
                    <a:pt x="4488" y="436"/>
                    <a:pt x="4488" y="435"/>
                    <a:pt x="4487" y="434"/>
                  </a:cubicBezTo>
                  <a:cubicBezTo>
                    <a:pt x="4474" y="428"/>
                    <a:pt x="4462" y="443"/>
                    <a:pt x="4445" y="442"/>
                  </a:cubicBezTo>
                  <a:cubicBezTo>
                    <a:pt x="4441" y="441"/>
                    <a:pt x="4433" y="440"/>
                    <a:pt x="4430" y="436"/>
                  </a:cubicBezTo>
                  <a:cubicBezTo>
                    <a:pt x="4430" y="434"/>
                    <a:pt x="4430" y="432"/>
                    <a:pt x="4429" y="431"/>
                  </a:cubicBezTo>
                  <a:cubicBezTo>
                    <a:pt x="4428" y="430"/>
                    <a:pt x="4426" y="430"/>
                    <a:pt x="4424" y="430"/>
                  </a:cubicBezTo>
                  <a:cubicBezTo>
                    <a:pt x="4420" y="428"/>
                    <a:pt x="4417" y="424"/>
                    <a:pt x="4412" y="424"/>
                  </a:cubicBezTo>
                  <a:cubicBezTo>
                    <a:pt x="4410" y="423"/>
                    <a:pt x="4407" y="424"/>
                    <a:pt x="4404" y="424"/>
                  </a:cubicBezTo>
                  <a:cubicBezTo>
                    <a:pt x="4402" y="422"/>
                    <a:pt x="4402" y="420"/>
                    <a:pt x="4399" y="419"/>
                  </a:cubicBezTo>
                  <a:cubicBezTo>
                    <a:pt x="4396" y="420"/>
                    <a:pt x="4392" y="420"/>
                    <a:pt x="4390" y="421"/>
                  </a:cubicBezTo>
                  <a:cubicBezTo>
                    <a:pt x="4386" y="423"/>
                    <a:pt x="4382" y="425"/>
                    <a:pt x="4378" y="425"/>
                  </a:cubicBezTo>
                  <a:cubicBezTo>
                    <a:pt x="4371" y="425"/>
                    <a:pt x="4368" y="422"/>
                    <a:pt x="4363" y="420"/>
                  </a:cubicBezTo>
                  <a:cubicBezTo>
                    <a:pt x="4358" y="418"/>
                    <a:pt x="4353" y="417"/>
                    <a:pt x="4349" y="415"/>
                  </a:cubicBezTo>
                  <a:cubicBezTo>
                    <a:pt x="4345" y="413"/>
                    <a:pt x="4344" y="408"/>
                    <a:pt x="4341" y="405"/>
                  </a:cubicBezTo>
                  <a:cubicBezTo>
                    <a:pt x="4338" y="402"/>
                    <a:pt x="4335" y="402"/>
                    <a:pt x="4333" y="400"/>
                  </a:cubicBezTo>
                  <a:cubicBezTo>
                    <a:pt x="4329" y="396"/>
                    <a:pt x="4326" y="391"/>
                    <a:pt x="4322" y="388"/>
                  </a:cubicBezTo>
                  <a:cubicBezTo>
                    <a:pt x="4316" y="384"/>
                    <a:pt x="4312" y="386"/>
                    <a:pt x="4306" y="385"/>
                  </a:cubicBezTo>
                  <a:cubicBezTo>
                    <a:pt x="4303" y="385"/>
                    <a:pt x="4301" y="383"/>
                    <a:pt x="4299" y="382"/>
                  </a:cubicBezTo>
                  <a:cubicBezTo>
                    <a:pt x="4294" y="384"/>
                    <a:pt x="4292" y="388"/>
                    <a:pt x="4288" y="390"/>
                  </a:cubicBezTo>
                  <a:cubicBezTo>
                    <a:pt x="4283" y="392"/>
                    <a:pt x="4279" y="394"/>
                    <a:pt x="4274" y="396"/>
                  </a:cubicBezTo>
                  <a:cubicBezTo>
                    <a:pt x="4272" y="397"/>
                    <a:pt x="4270" y="399"/>
                    <a:pt x="4268" y="399"/>
                  </a:cubicBezTo>
                  <a:cubicBezTo>
                    <a:pt x="4267" y="400"/>
                    <a:pt x="4266" y="399"/>
                    <a:pt x="4265" y="400"/>
                  </a:cubicBezTo>
                  <a:cubicBezTo>
                    <a:pt x="4261" y="400"/>
                    <a:pt x="4258" y="404"/>
                    <a:pt x="4254" y="405"/>
                  </a:cubicBezTo>
                  <a:cubicBezTo>
                    <a:pt x="4252" y="406"/>
                    <a:pt x="4246" y="406"/>
                    <a:pt x="4244" y="405"/>
                  </a:cubicBezTo>
                  <a:cubicBezTo>
                    <a:pt x="4242" y="404"/>
                    <a:pt x="4240" y="404"/>
                    <a:pt x="4238" y="403"/>
                  </a:cubicBezTo>
                  <a:cubicBezTo>
                    <a:pt x="4236" y="402"/>
                    <a:pt x="4232" y="396"/>
                    <a:pt x="4230" y="396"/>
                  </a:cubicBezTo>
                  <a:cubicBezTo>
                    <a:pt x="4228" y="396"/>
                    <a:pt x="4225" y="396"/>
                    <a:pt x="4223" y="396"/>
                  </a:cubicBezTo>
                  <a:cubicBezTo>
                    <a:pt x="4220" y="395"/>
                    <a:pt x="4219" y="393"/>
                    <a:pt x="4215" y="393"/>
                  </a:cubicBezTo>
                  <a:cubicBezTo>
                    <a:pt x="4213" y="395"/>
                    <a:pt x="4212" y="400"/>
                    <a:pt x="4209" y="400"/>
                  </a:cubicBezTo>
                  <a:cubicBezTo>
                    <a:pt x="4206" y="402"/>
                    <a:pt x="4202" y="402"/>
                    <a:pt x="4200" y="403"/>
                  </a:cubicBezTo>
                  <a:cubicBezTo>
                    <a:pt x="4198" y="404"/>
                    <a:pt x="4196" y="405"/>
                    <a:pt x="4194" y="405"/>
                  </a:cubicBezTo>
                  <a:cubicBezTo>
                    <a:pt x="4192" y="406"/>
                    <a:pt x="4188" y="406"/>
                    <a:pt x="4185" y="406"/>
                  </a:cubicBezTo>
                  <a:cubicBezTo>
                    <a:pt x="4184" y="407"/>
                    <a:pt x="4182" y="408"/>
                    <a:pt x="4180" y="409"/>
                  </a:cubicBezTo>
                  <a:cubicBezTo>
                    <a:pt x="4179" y="410"/>
                    <a:pt x="4165" y="413"/>
                    <a:pt x="4164" y="412"/>
                  </a:cubicBezTo>
                  <a:cubicBezTo>
                    <a:pt x="4162" y="410"/>
                    <a:pt x="4162" y="410"/>
                    <a:pt x="4162" y="410"/>
                  </a:cubicBezTo>
                  <a:cubicBezTo>
                    <a:pt x="4161" y="410"/>
                    <a:pt x="4159" y="411"/>
                    <a:pt x="4158" y="411"/>
                  </a:cubicBezTo>
                  <a:cubicBezTo>
                    <a:pt x="4156" y="411"/>
                    <a:pt x="4154" y="410"/>
                    <a:pt x="4152" y="410"/>
                  </a:cubicBezTo>
                  <a:cubicBezTo>
                    <a:pt x="4150" y="410"/>
                    <a:pt x="4147" y="411"/>
                    <a:pt x="4144" y="410"/>
                  </a:cubicBezTo>
                  <a:cubicBezTo>
                    <a:pt x="4142" y="410"/>
                    <a:pt x="4141" y="408"/>
                    <a:pt x="4138" y="409"/>
                  </a:cubicBezTo>
                  <a:cubicBezTo>
                    <a:pt x="4135" y="410"/>
                    <a:pt x="4126" y="418"/>
                    <a:pt x="4121" y="420"/>
                  </a:cubicBezTo>
                  <a:cubicBezTo>
                    <a:pt x="4119" y="420"/>
                    <a:pt x="4109" y="421"/>
                    <a:pt x="4107" y="421"/>
                  </a:cubicBezTo>
                  <a:cubicBezTo>
                    <a:pt x="4106" y="421"/>
                    <a:pt x="4104" y="421"/>
                    <a:pt x="4103" y="421"/>
                  </a:cubicBezTo>
                  <a:cubicBezTo>
                    <a:pt x="4102" y="422"/>
                    <a:pt x="4096" y="424"/>
                    <a:pt x="4094" y="425"/>
                  </a:cubicBezTo>
                  <a:cubicBezTo>
                    <a:pt x="4091" y="427"/>
                    <a:pt x="4088" y="432"/>
                    <a:pt x="4085" y="434"/>
                  </a:cubicBezTo>
                  <a:cubicBezTo>
                    <a:pt x="4081" y="437"/>
                    <a:pt x="4077" y="439"/>
                    <a:pt x="4074" y="442"/>
                  </a:cubicBezTo>
                  <a:cubicBezTo>
                    <a:pt x="4072" y="443"/>
                    <a:pt x="4070" y="445"/>
                    <a:pt x="4068" y="445"/>
                  </a:cubicBezTo>
                  <a:cubicBezTo>
                    <a:pt x="4066" y="446"/>
                    <a:pt x="4060" y="446"/>
                    <a:pt x="4058" y="445"/>
                  </a:cubicBezTo>
                  <a:cubicBezTo>
                    <a:pt x="4051" y="443"/>
                    <a:pt x="4053" y="432"/>
                    <a:pt x="4041" y="436"/>
                  </a:cubicBezTo>
                  <a:cubicBezTo>
                    <a:pt x="4038" y="438"/>
                    <a:pt x="4035" y="441"/>
                    <a:pt x="4032" y="443"/>
                  </a:cubicBezTo>
                  <a:cubicBezTo>
                    <a:pt x="4032" y="443"/>
                    <a:pt x="4016" y="454"/>
                    <a:pt x="4016" y="454"/>
                  </a:cubicBezTo>
                  <a:cubicBezTo>
                    <a:pt x="4014" y="455"/>
                    <a:pt x="4012" y="456"/>
                    <a:pt x="4010" y="456"/>
                  </a:cubicBezTo>
                  <a:cubicBezTo>
                    <a:pt x="4007" y="457"/>
                    <a:pt x="4005" y="456"/>
                    <a:pt x="4002" y="456"/>
                  </a:cubicBezTo>
                  <a:cubicBezTo>
                    <a:pt x="4000" y="456"/>
                    <a:pt x="3998" y="458"/>
                    <a:pt x="3996" y="458"/>
                  </a:cubicBezTo>
                  <a:cubicBezTo>
                    <a:pt x="3994" y="457"/>
                    <a:pt x="3994" y="456"/>
                    <a:pt x="3992" y="456"/>
                  </a:cubicBezTo>
                  <a:cubicBezTo>
                    <a:pt x="3990" y="456"/>
                    <a:pt x="3988" y="458"/>
                    <a:pt x="3986" y="458"/>
                  </a:cubicBezTo>
                  <a:cubicBezTo>
                    <a:pt x="3984" y="458"/>
                    <a:pt x="3983" y="458"/>
                    <a:pt x="3982" y="458"/>
                  </a:cubicBezTo>
                  <a:cubicBezTo>
                    <a:pt x="3980" y="458"/>
                    <a:pt x="3979" y="460"/>
                    <a:pt x="3976" y="459"/>
                  </a:cubicBezTo>
                  <a:cubicBezTo>
                    <a:pt x="3972" y="456"/>
                    <a:pt x="3970" y="458"/>
                    <a:pt x="3965" y="455"/>
                  </a:cubicBezTo>
                  <a:cubicBezTo>
                    <a:pt x="3964" y="455"/>
                    <a:pt x="3963" y="455"/>
                    <a:pt x="3962" y="456"/>
                  </a:cubicBezTo>
                  <a:cubicBezTo>
                    <a:pt x="3962" y="456"/>
                    <a:pt x="3959" y="460"/>
                    <a:pt x="3958" y="460"/>
                  </a:cubicBezTo>
                  <a:cubicBezTo>
                    <a:pt x="3953" y="460"/>
                    <a:pt x="3939" y="453"/>
                    <a:pt x="3935" y="450"/>
                  </a:cubicBezTo>
                  <a:cubicBezTo>
                    <a:pt x="3933" y="448"/>
                    <a:pt x="3932" y="445"/>
                    <a:pt x="3930" y="444"/>
                  </a:cubicBezTo>
                  <a:cubicBezTo>
                    <a:pt x="3926" y="443"/>
                    <a:pt x="3916" y="449"/>
                    <a:pt x="3910" y="449"/>
                  </a:cubicBezTo>
                  <a:cubicBezTo>
                    <a:pt x="3906" y="449"/>
                    <a:pt x="3902" y="448"/>
                    <a:pt x="3898" y="446"/>
                  </a:cubicBezTo>
                  <a:cubicBezTo>
                    <a:pt x="3892" y="443"/>
                    <a:pt x="3894" y="445"/>
                    <a:pt x="3889" y="444"/>
                  </a:cubicBezTo>
                  <a:cubicBezTo>
                    <a:pt x="3888" y="444"/>
                    <a:pt x="3887" y="443"/>
                    <a:pt x="3886" y="443"/>
                  </a:cubicBezTo>
                  <a:cubicBezTo>
                    <a:pt x="3884" y="442"/>
                    <a:pt x="3881" y="443"/>
                    <a:pt x="3879" y="442"/>
                  </a:cubicBezTo>
                  <a:cubicBezTo>
                    <a:pt x="3875" y="441"/>
                    <a:pt x="3873" y="438"/>
                    <a:pt x="3869" y="438"/>
                  </a:cubicBezTo>
                  <a:cubicBezTo>
                    <a:pt x="3867" y="437"/>
                    <a:pt x="3866" y="438"/>
                    <a:pt x="3864" y="438"/>
                  </a:cubicBezTo>
                  <a:cubicBezTo>
                    <a:pt x="3862" y="438"/>
                    <a:pt x="3860" y="436"/>
                    <a:pt x="3858" y="436"/>
                  </a:cubicBezTo>
                  <a:cubicBezTo>
                    <a:pt x="3855" y="435"/>
                    <a:pt x="3852" y="434"/>
                    <a:pt x="3850" y="433"/>
                  </a:cubicBezTo>
                  <a:cubicBezTo>
                    <a:pt x="3846" y="432"/>
                    <a:pt x="3842" y="429"/>
                    <a:pt x="3838" y="429"/>
                  </a:cubicBezTo>
                  <a:cubicBezTo>
                    <a:pt x="3834" y="428"/>
                    <a:pt x="3832" y="430"/>
                    <a:pt x="3829" y="430"/>
                  </a:cubicBezTo>
                  <a:cubicBezTo>
                    <a:pt x="3826" y="430"/>
                    <a:pt x="3823" y="428"/>
                    <a:pt x="3820" y="428"/>
                  </a:cubicBezTo>
                  <a:cubicBezTo>
                    <a:pt x="3818" y="428"/>
                    <a:pt x="3815" y="429"/>
                    <a:pt x="3812" y="430"/>
                  </a:cubicBezTo>
                  <a:cubicBezTo>
                    <a:pt x="3810" y="430"/>
                    <a:pt x="3808" y="431"/>
                    <a:pt x="3806" y="430"/>
                  </a:cubicBezTo>
                  <a:cubicBezTo>
                    <a:pt x="3801" y="428"/>
                    <a:pt x="3802" y="420"/>
                    <a:pt x="3800" y="418"/>
                  </a:cubicBezTo>
                  <a:cubicBezTo>
                    <a:pt x="3797" y="415"/>
                    <a:pt x="3786" y="416"/>
                    <a:pt x="3782" y="414"/>
                  </a:cubicBezTo>
                  <a:cubicBezTo>
                    <a:pt x="3780" y="412"/>
                    <a:pt x="3780" y="410"/>
                    <a:pt x="3778" y="409"/>
                  </a:cubicBezTo>
                  <a:cubicBezTo>
                    <a:pt x="3777" y="408"/>
                    <a:pt x="3776" y="407"/>
                    <a:pt x="3774" y="406"/>
                  </a:cubicBezTo>
                  <a:cubicBezTo>
                    <a:pt x="3773" y="405"/>
                    <a:pt x="3770" y="397"/>
                    <a:pt x="3770" y="395"/>
                  </a:cubicBezTo>
                  <a:cubicBezTo>
                    <a:pt x="3770" y="394"/>
                    <a:pt x="3772" y="393"/>
                    <a:pt x="3772" y="392"/>
                  </a:cubicBezTo>
                  <a:cubicBezTo>
                    <a:pt x="3772" y="387"/>
                    <a:pt x="3769" y="387"/>
                    <a:pt x="3774" y="383"/>
                  </a:cubicBezTo>
                  <a:cubicBezTo>
                    <a:pt x="3774" y="381"/>
                    <a:pt x="3774" y="381"/>
                    <a:pt x="3774" y="381"/>
                  </a:cubicBezTo>
                  <a:cubicBezTo>
                    <a:pt x="3774" y="376"/>
                    <a:pt x="3760" y="377"/>
                    <a:pt x="3756" y="378"/>
                  </a:cubicBezTo>
                  <a:cubicBezTo>
                    <a:pt x="3753" y="378"/>
                    <a:pt x="3750" y="381"/>
                    <a:pt x="3746" y="380"/>
                  </a:cubicBezTo>
                  <a:cubicBezTo>
                    <a:pt x="3744" y="380"/>
                    <a:pt x="3742" y="378"/>
                    <a:pt x="3742" y="376"/>
                  </a:cubicBezTo>
                  <a:cubicBezTo>
                    <a:pt x="3741" y="374"/>
                    <a:pt x="3741" y="372"/>
                    <a:pt x="3741" y="371"/>
                  </a:cubicBezTo>
                  <a:cubicBezTo>
                    <a:pt x="3740" y="370"/>
                    <a:pt x="3740" y="370"/>
                    <a:pt x="3740" y="370"/>
                  </a:cubicBezTo>
                  <a:cubicBezTo>
                    <a:pt x="3738" y="370"/>
                    <a:pt x="3730" y="377"/>
                    <a:pt x="3730" y="378"/>
                  </a:cubicBezTo>
                  <a:cubicBezTo>
                    <a:pt x="3728" y="380"/>
                    <a:pt x="3726" y="389"/>
                    <a:pt x="3725" y="389"/>
                  </a:cubicBezTo>
                  <a:cubicBezTo>
                    <a:pt x="3724" y="391"/>
                    <a:pt x="3721" y="392"/>
                    <a:pt x="3719" y="396"/>
                  </a:cubicBezTo>
                  <a:cubicBezTo>
                    <a:pt x="3718" y="398"/>
                    <a:pt x="3716" y="403"/>
                    <a:pt x="3714" y="405"/>
                  </a:cubicBezTo>
                  <a:cubicBezTo>
                    <a:pt x="3709" y="406"/>
                    <a:pt x="3709" y="408"/>
                    <a:pt x="3706" y="409"/>
                  </a:cubicBezTo>
                  <a:cubicBezTo>
                    <a:pt x="3704" y="409"/>
                    <a:pt x="3703" y="408"/>
                    <a:pt x="3701" y="409"/>
                  </a:cubicBezTo>
                  <a:cubicBezTo>
                    <a:pt x="3700" y="409"/>
                    <a:pt x="3697" y="412"/>
                    <a:pt x="3695" y="412"/>
                  </a:cubicBezTo>
                  <a:cubicBezTo>
                    <a:pt x="3690" y="414"/>
                    <a:pt x="3684" y="410"/>
                    <a:pt x="3680" y="407"/>
                  </a:cubicBezTo>
                  <a:cubicBezTo>
                    <a:pt x="3676" y="405"/>
                    <a:pt x="3677" y="400"/>
                    <a:pt x="3671" y="398"/>
                  </a:cubicBezTo>
                  <a:cubicBezTo>
                    <a:pt x="3669" y="397"/>
                    <a:pt x="3667" y="396"/>
                    <a:pt x="3664" y="396"/>
                  </a:cubicBezTo>
                  <a:cubicBezTo>
                    <a:pt x="3661" y="395"/>
                    <a:pt x="3658" y="393"/>
                    <a:pt x="3655" y="392"/>
                  </a:cubicBezTo>
                  <a:cubicBezTo>
                    <a:pt x="3654" y="392"/>
                    <a:pt x="3653" y="392"/>
                    <a:pt x="3652" y="392"/>
                  </a:cubicBezTo>
                  <a:cubicBezTo>
                    <a:pt x="3650" y="388"/>
                    <a:pt x="3647" y="382"/>
                    <a:pt x="3643" y="381"/>
                  </a:cubicBezTo>
                  <a:cubicBezTo>
                    <a:pt x="3640" y="380"/>
                    <a:pt x="3636" y="382"/>
                    <a:pt x="3633" y="381"/>
                  </a:cubicBezTo>
                  <a:cubicBezTo>
                    <a:pt x="3629" y="381"/>
                    <a:pt x="3617" y="377"/>
                    <a:pt x="3615" y="373"/>
                  </a:cubicBezTo>
                  <a:cubicBezTo>
                    <a:pt x="3614" y="372"/>
                    <a:pt x="3614" y="370"/>
                    <a:pt x="3615" y="369"/>
                  </a:cubicBezTo>
                  <a:cubicBezTo>
                    <a:pt x="3614" y="368"/>
                    <a:pt x="3614" y="368"/>
                    <a:pt x="3614" y="368"/>
                  </a:cubicBezTo>
                  <a:cubicBezTo>
                    <a:pt x="3612" y="368"/>
                    <a:pt x="3610" y="369"/>
                    <a:pt x="3608" y="369"/>
                  </a:cubicBezTo>
                  <a:cubicBezTo>
                    <a:pt x="3606" y="369"/>
                    <a:pt x="3597" y="369"/>
                    <a:pt x="3596" y="369"/>
                  </a:cubicBezTo>
                  <a:cubicBezTo>
                    <a:pt x="3593" y="369"/>
                    <a:pt x="3590" y="368"/>
                    <a:pt x="3588" y="368"/>
                  </a:cubicBezTo>
                  <a:cubicBezTo>
                    <a:pt x="3585" y="368"/>
                    <a:pt x="3581" y="368"/>
                    <a:pt x="3578" y="368"/>
                  </a:cubicBezTo>
                  <a:cubicBezTo>
                    <a:pt x="3572" y="368"/>
                    <a:pt x="3563" y="368"/>
                    <a:pt x="3558" y="366"/>
                  </a:cubicBezTo>
                  <a:cubicBezTo>
                    <a:pt x="3554" y="365"/>
                    <a:pt x="3552" y="362"/>
                    <a:pt x="3548" y="361"/>
                  </a:cubicBezTo>
                  <a:cubicBezTo>
                    <a:pt x="3541" y="358"/>
                    <a:pt x="3537" y="362"/>
                    <a:pt x="3530" y="353"/>
                  </a:cubicBezTo>
                  <a:cubicBezTo>
                    <a:pt x="3524" y="344"/>
                    <a:pt x="3532" y="326"/>
                    <a:pt x="3526" y="320"/>
                  </a:cubicBezTo>
                  <a:cubicBezTo>
                    <a:pt x="3522" y="316"/>
                    <a:pt x="3516" y="315"/>
                    <a:pt x="3512" y="312"/>
                  </a:cubicBezTo>
                  <a:cubicBezTo>
                    <a:pt x="3506" y="308"/>
                    <a:pt x="3499" y="303"/>
                    <a:pt x="3494" y="300"/>
                  </a:cubicBezTo>
                  <a:cubicBezTo>
                    <a:pt x="3490" y="299"/>
                    <a:pt x="3487" y="298"/>
                    <a:pt x="3484" y="296"/>
                  </a:cubicBezTo>
                  <a:cubicBezTo>
                    <a:pt x="3480" y="294"/>
                    <a:pt x="3478" y="291"/>
                    <a:pt x="3474" y="290"/>
                  </a:cubicBezTo>
                  <a:cubicBezTo>
                    <a:pt x="3473" y="290"/>
                    <a:pt x="3456" y="286"/>
                    <a:pt x="3455" y="286"/>
                  </a:cubicBezTo>
                  <a:cubicBezTo>
                    <a:pt x="3451" y="286"/>
                    <a:pt x="3447" y="286"/>
                    <a:pt x="3443" y="286"/>
                  </a:cubicBezTo>
                  <a:cubicBezTo>
                    <a:pt x="3437" y="285"/>
                    <a:pt x="3431" y="283"/>
                    <a:pt x="3426" y="283"/>
                  </a:cubicBezTo>
                  <a:cubicBezTo>
                    <a:pt x="3421" y="283"/>
                    <a:pt x="3416" y="284"/>
                    <a:pt x="3412" y="284"/>
                  </a:cubicBezTo>
                  <a:cubicBezTo>
                    <a:pt x="3410" y="284"/>
                    <a:pt x="3408" y="285"/>
                    <a:pt x="3405" y="285"/>
                  </a:cubicBezTo>
                  <a:cubicBezTo>
                    <a:pt x="3401" y="282"/>
                    <a:pt x="3402" y="280"/>
                    <a:pt x="3396" y="279"/>
                  </a:cubicBezTo>
                  <a:cubicBezTo>
                    <a:pt x="3394" y="280"/>
                    <a:pt x="3392" y="280"/>
                    <a:pt x="3392" y="282"/>
                  </a:cubicBezTo>
                  <a:cubicBezTo>
                    <a:pt x="3392" y="285"/>
                    <a:pt x="3394" y="288"/>
                    <a:pt x="3394" y="290"/>
                  </a:cubicBezTo>
                  <a:cubicBezTo>
                    <a:pt x="3388" y="292"/>
                    <a:pt x="3385" y="304"/>
                    <a:pt x="3381" y="309"/>
                  </a:cubicBezTo>
                  <a:cubicBezTo>
                    <a:pt x="3380" y="311"/>
                    <a:pt x="3378" y="312"/>
                    <a:pt x="3376" y="313"/>
                  </a:cubicBezTo>
                  <a:cubicBezTo>
                    <a:pt x="3374" y="315"/>
                    <a:pt x="3372" y="317"/>
                    <a:pt x="3370" y="319"/>
                  </a:cubicBezTo>
                  <a:cubicBezTo>
                    <a:pt x="3368" y="321"/>
                    <a:pt x="3365" y="322"/>
                    <a:pt x="3362" y="324"/>
                  </a:cubicBezTo>
                  <a:cubicBezTo>
                    <a:pt x="3359" y="325"/>
                    <a:pt x="3356" y="328"/>
                    <a:pt x="3353" y="329"/>
                  </a:cubicBezTo>
                  <a:cubicBezTo>
                    <a:pt x="3350" y="331"/>
                    <a:pt x="3338" y="331"/>
                    <a:pt x="3335" y="330"/>
                  </a:cubicBezTo>
                  <a:cubicBezTo>
                    <a:pt x="3334" y="330"/>
                    <a:pt x="3334" y="329"/>
                    <a:pt x="3333" y="328"/>
                  </a:cubicBezTo>
                  <a:cubicBezTo>
                    <a:pt x="3330" y="327"/>
                    <a:pt x="3327" y="326"/>
                    <a:pt x="3324" y="324"/>
                  </a:cubicBezTo>
                  <a:cubicBezTo>
                    <a:pt x="3322" y="322"/>
                    <a:pt x="3321" y="320"/>
                    <a:pt x="3320" y="319"/>
                  </a:cubicBezTo>
                  <a:cubicBezTo>
                    <a:pt x="3316" y="316"/>
                    <a:pt x="3310" y="318"/>
                    <a:pt x="3308" y="314"/>
                  </a:cubicBezTo>
                  <a:cubicBezTo>
                    <a:pt x="3305" y="310"/>
                    <a:pt x="3308" y="306"/>
                    <a:pt x="3306" y="302"/>
                  </a:cubicBezTo>
                  <a:cubicBezTo>
                    <a:pt x="3304" y="301"/>
                    <a:pt x="3302" y="301"/>
                    <a:pt x="3300" y="300"/>
                  </a:cubicBezTo>
                  <a:cubicBezTo>
                    <a:pt x="3298" y="300"/>
                    <a:pt x="3298" y="298"/>
                    <a:pt x="3296" y="297"/>
                  </a:cubicBezTo>
                  <a:cubicBezTo>
                    <a:pt x="3292" y="295"/>
                    <a:pt x="3285" y="294"/>
                    <a:pt x="3282" y="290"/>
                  </a:cubicBezTo>
                  <a:cubicBezTo>
                    <a:pt x="3280" y="290"/>
                    <a:pt x="3276" y="288"/>
                    <a:pt x="3274" y="286"/>
                  </a:cubicBezTo>
                  <a:cubicBezTo>
                    <a:pt x="3272" y="284"/>
                    <a:pt x="3272" y="280"/>
                    <a:pt x="3269" y="278"/>
                  </a:cubicBezTo>
                  <a:cubicBezTo>
                    <a:pt x="3268" y="276"/>
                    <a:pt x="3266" y="276"/>
                    <a:pt x="3265" y="274"/>
                  </a:cubicBezTo>
                  <a:cubicBezTo>
                    <a:pt x="3263" y="272"/>
                    <a:pt x="3262" y="270"/>
                    <a:pt x="3260" y="268"/>
                  </a:cubicBezTo>
                  <a:cubicBezTo>
                    <a:pt x="3258" y="266"/>
                    <a:pt x="3255" y="265"/>
                    <a:pt x="3254" y="263"/>
                  </a:cubicBezTo>
                  <a:cubicBezTo>
                    <a:pt x="3252" y="261"/>
                    <a:pt x="3251" y="258"/>
                    <a:pt x="3250" y="256"/>
                  </a:cubicBezTo>
                  <a:cubicBezTo>
                    <a:pt x="3243" y="247"/>
                    <a:pt x="3236" y="245"/>
                    <a:pt x="3234" y="232"/>
                  </a:cubicBezTo>
                  <a:cubicBezTo>
                    <a:pt x="3233" y="227"/>
                    <a:pt x="3236" y="221"/>
                    <a:pt x="3240" y="217"/>
                  </a:cubicBezTo>
                  <a:cubicBezTo>
                    <a:pt x="3240" y="215"/>
                    <a:pt x="3240" y="212"/>
                    <a:pt x="3240" y="210"/>
                  </a:cubicBezTo>
                  <a:cubicBezTo>
                    <a:pt x="3240" y="208"/>
                    <a:pt x="3238" y="205"/>
                    <a:pt x="3238" y="202"/>
                  </a:cubicBezTo>
                  <a:cubicBezTo>
                    <a:pt x="3238" y="199"/>
                    <a:pt x="3240" y="196"/>
                    <a:pt x="3239" y="192"/>
                  </a:cubicBezTo>
                  <a:cubicBezTo>
                    <a:pt x="3236" y="188"/>
                    <a:pt x="3236" y="183"/>
                    <a:pt x="3234" y="179"/>
                  </a:cubicBezTo>
                  <a:cubicBezTo>
                    <a:pt x="3231" y="175"/>
                    <a:pt x="3226" y="174"/>
                    <a:pt x="3224" y="169"/>
                  </a:cubicBezTo>
                  <a:cubicBezTo>
                    <a:pt x="3223" y="163"/>
                    <a:pt x="3215" y="157"/>
                    <a:pt x="3210" y="155"/>
                  </a:cubicBezTo>
                  <a:cubicBezTo>
                    <a:pt x="3209" y="156"/>
                    <a:pt x="3209" y="156"/>
                    <a:pt x="3209" y="156"/>
                  </a:cubicBezTo>
                  <a:cubicBezTo>
                    <a:pt x="3209" y="157"/>
                    <a:pt x="3210" y="158"/>
                    <a:pt x="3210" y="160"/>
                  </a:cubicBezTo>
                  <a:cubicBezTo>
                    <a:pt x="3208" y="160"/>
                    <a:pt x="3208" y="160"/>
                    <a:pt x="3208" y="160"/>
                  </a:cubicBezTo>
                  <a:cubicBezTo>
                    <a:pt x="3208" y="160"/>
                    <a:pt x="3207" y="160"/>
                    <a:pt x="3206" y="159"/>
                  </a:cubicBezTo>
                  <a:cubicBezTo>
                    <a:pt x="3205" y="158"/>
                    <a:pt x="3204" y="156"/>
                    <a:pt x="3203" y="154"/>
                  </a:cubicBezTo>
                  <a:cubicBezTo>
                    <a:pt x="3202" y="153"/>
                    <a:pt x="3189" y="141"/>
                    <a:pt x="3188" y="141"/>
                  </a:cubicBezTo>
                  <a:cubicBezTo>
                    <a:pt x="3187" y="140"/>
                    <a:pt x="3184" y="140"/>
                    <a:pt x="3183" y="140"/>
                  </a:cubicBezTo>
                  <a:cubicBezTo>
                    <a:pt x="3181" y="140"/>
                    <a:pt x="3181" y="140"/>
                    <a:pt x="3180" y="141"/>
                  </a:cubicBezTo>
                  <a:cubicBezTo>
                    <a:pt x="3179" y="142"/>
                    <a:pt x="3177" y="142"/>
                    <a:pt x="3176" y="142"/>
                  </a:cubicBezTo>
                  <a:cubicBezTo>
                    <a:pt x="3173" y="144"/>
                    <a:pt x="3171" y="147"/>
                    <a:pt x="3168" y="148"/>
                  </a:cubicBezTo>
                  <a:cubicBezTo>
                    <a:pt x="3166" y="150"/>
                    <a:pt x="3163" y="150"/>
                    <a:pt x="3160" y="151"/>
                  </a:cubicBezTo>
                  <a:cubicBezTo>
                    <a:pt x="3159" y="152"/>
                    <a:pt x="3158" y="152"/>
                    <a:pt x="3157" y="153"/>
                  </a:cubicBezTo>
                  <a:cubicBezTo>
                    <a:pt x="3153" y="154"/>
                    <a:pt x="3149" y="154"/>
                    <a:pt x="3145" y="156"/>
                  </a:cubicBezTo>
                  <a:cubicBezTo>
                    <a:pt x="3142" y="157"/>
                    <a:pt x="3139" y="158"/>
                    <a:pt x="3136" y="160"/>
                  </a:cubicBezTo>
                  <a:cubicBezTo>
                    <a:pt x="3132" y="162"/>
                    <a:pt x="3126" y="164"/>
                    <a:pt x="3122" y="165"/>
                  </a:cubicBezTo>
                  <a:cubicBezTo>
                    <a:pt x="3114" y="167"/>
                    <a:pt x="3102" y="168"/>
                    <a:pt x="3095" y="170"/>
                  </a:cubicBezTo>
                  <a:cubicBezTo>
                    <a:pt x="3093" y="171"/>
                    <a:pt x="3092" y="172"/>
                    <a:pt x="3090" y="173"/>
                  </a:cubicBezTo>
                  <a:cubicBezTo>
                    <a:pt x="3087" y="175"/>
                    <a:pt x="3078" y="178"/>
                    <a:pt x="3074" y="179"/>
                  </a:cubicBezTo>
                  <a:cubicBezTo>
                    <a:pt x="3070" y="180"/>
                    <a:pt x="3066" y="180"/>
                    <a:pt x="3062" y="180"/>
                  </a:cubicBezTo>
                  <a:cubicBezTo>
                    <a:pt x="3062" y="180"/>
                    <a:pt x="3060" y="181"/>
                    <a:pt x="3060" y="181"/>
                  </a:cubicBezTo>
                  <a:cubicBezTo>
                    <a:pt x="3059" y="181"/>
                    <a:pt x="3057" y="180"/>
                    <a:pt x="3056" y="179"/>
                  </a:cubicBezTo>
                  <a:cubicBezTo>
                    <a:pt x="3055" y="179"/>
                    <a:pt x="3053" y="180"/>
                    <a:pt x="3052" y="179"/>
                  </a:cubicBezTo>
                  <a:cubicBezTo>
                    <a:pt x="3038" y="176"/>
                    <a:pt x="3038" y="176"/>
                    <a:pt x="3038" y="176"/>
                  </a:cubicBezTo>
                  <a:cubicBezTo>
                    <a:pt x="3036" y="176"/>
                    <a:pt x="3035" y="175"/>
                    <a:pt x="3034" y="174"/>
                  </a:cubicBezTo>
                  <a:cubicBezTo>
                    <a:pt x="3030" y="173"/>
                    <a:pt x="3025" y="172"/>
                    <a:pt x="3022" y="170"/>
                  </a:cubicBezTo>
                  <a:cubicBezTo>
                    <a:pt x="3020" y="170"/>
                    <a:pt x="3019" y="168"/>
                    <a:pt x="3018" y="167"/>
                  </a:cubicBezTo>
                  <a:cubicBezTo>
                    <a:pt x="3016" y="166"/>
                    <a:pt x="3014" y="166"/>
                    <a:pt x="3013" y="165"/>
                  </a:cubicBezTo>
                  <a:cubicBezTo>
                    <a:pt x="3012" y="164"/>
                    <a:pt x="3010" y="160"/>
                    <a:pt x="3009" y="159"/>
                  </a:cubicBezTo>
                  <a:cubicBezTo>
                    <a:pt x="3008" y="158"/>
                    <a:pt x="3004" y="157"/>
                    <a:pt x="3002" y="157"/>
                  </a:cubicBezTo>
                  <a:cubicBezTo>
                    <a:pt x="2998" y="156"/>
                    <a:pt x="2994" y="155"/>
                    <a:pt x="2990" y="154"/>
                  </a:cubicBezTo>
                  <a:cubicBezTo>
                    <a:pt x="2988" y="154"/>
                    <a:pt x="2986" y="152"/>
                    <a:pt x="2984" y="152"/>
                  </a:cubicBezTo>
                  <a:cubicBezTo>
                    <a:pt x="2981" y="152"/>
                    <a:pt x="2979" y="152"/>
                    <a:pt x="2976" y="151"/>
                  </a:cubicBezTo>
                  <a:cubicBezTo>
                    <a:pt x="2973" y="150"/>
                    <a:pt x="2970" y="148"/>
                    <a:pt x="2968" y="148"/>
                  </a:cubicBezTo>
                  <a:cubicBezTo>
                    <a:pt x="2966" y="146"/>
                    <a:pt x="2961" y="143"/>
                    <a:pt x="2960" y="142"/>
                  </a:cubicBezTo>
                  <a:cubicBezTo>
                    <a:pt x="2960" y="140"/>
                    <a:pt x="2961" y="138"/>
                    <a:pt x="2960" y="136"/>
                  </a:cubicBezTo>
                  <a:cubicBezTo>
                    <a:pt x="2958" y="134"/>
                    <a:pt x="2956" y="134"/>
                    <a:pt x="2953" y="133"/>
                  </a:cubicBezTo>
                  <a:cubicBezTo>
                    <a:pt x="2952" y="132"/>
                    <a:pt x="2945" y="127"/>
                    <a:pt x="2944" y="125"/>
                  </a:cubicBezTo>
                  <a:cubicBezTo>
                    <a:pt x="2944" y="125"/>
                    <a:pt x="2939" y="116"/>
                    <a:pt x="2939" y="114"/>
                  </a:cubicBezTo>
                  <a:cubicBezTo>
                    <a:pt x="2940" y="113"/>
                    <a:pt x="2940" y="113"/>
                    <a:pt x="2940" y="113"/>
                  </a:cubicBezTo>
                  <a:cubicBezTo>
                    <a:pt x="2940" y="113"/>
                    <a:pt x="2942" y="113"/>
                    <a:pt x="2942" y="112"/>
                  </a:cubicBezTo>
                  <a:cubicBezTo>
                    <a:pt x="2943" y="111"/>
                    <a:pt x="2943" y="111"/>
                    <a:pt x="2943" y="111"/>
                  </a:cubicBezTo>
                  <a:cubicBezTo>
                    <a:pt x="2941" y="109"/>
                    <a:pt x="2934" y="106"/>
                    <a:pt x="2931" y="104"/>
                  </a:cubicBezTo>
                  <a:cubicBezTo>
                    <a:pt x="2927" y="100"/>
                    <a:pt x="2923" y="96"/>
                    <a:pt x="2920" y="91"/>
                  </a:cubicBezTo>
                  <a:cubicBezTo>
                    <a:pt x="2918" y="89"/>
                    <a:pt x="2918" y="86"/>
                    <a:pt x="2917" y="84"/>
                  </a:cubicBezTo>
                  <a:cubicBezTo>
                    <a:pt x="2917" y="82"/>
                    <a:pt x="2915" y="82"/>
                    <a:pt x="2914" y="81"/>
                  </a:cubicBezTo>
                  <a:cubicBezTo>
                    <a:pt x="2911" y="76"/>
                    <a:pt x="2905" y="69"/>
                    <a:pt x="2905" y="63"/>
                  </a:cubicBezTo>
                  <a:cubicBezTo>
                    <a:pt x="2905" y="60"/>
                    <a:pt x="2906" y="58"/>
                    <a:pt x="2907" y="56"/>
                  </a:cubicBezTo>
                  <a:cubicBezTo>
                    <a:pt x="2908" y="53"/>
                    <a:pt x="2906" y="50"/>
                    <a:pt x="2908" y="47"/>
                  </a:cubicBezTo>
                  <a:cubicBezTo>
                    <a:pt x="2909" y="46"/>
                    <a:pt x="2910" y="46"/>
                    <a:pt x="2911" y="45"/>
                  </a:cubicBezTo>
                  <a:cubicBezTo>
                    <a:pt x="2914" y="40"/>
                    <a:pt x="2908" y="36"/>
                    <a:pt x="2919" y="31"/>
                  </a:cubicBezTo>
                  <a:cubicBezTo>
                    <a:pt x="2929" y="27"/>
                    <a:pt x="2938" y="34"/>
                    <a:pt x="2944" y="32"/>
                  </a:cubicBezTo>
                  <a:cubicBezTo>
                    <a:pt x="2945" y="31"/>
                    <a:pt x="2945" y="31"/>
                    <a:pt x="2945" y="31"/>
                  </a:cubicBezTo>
                  <a:cubicBezTo>
                    <a:pt x="2944" y="29"/>
                    <a:pt x="2942" y="28"/>
                    <a:pt x="2941" y="26"/>
                  </a:cubicBezTo>
                  <a:cubicBezTo>
                    <a:pt x="2938" y="23"/>
                    <a:pt x="2937" y="20"/>
                    <a:pt x="2932" y="22"/>
                  </a:cubicBezTo>
                  <a:cubicBezTo>
                    <a:pt x="2930" y="22"/>
                    <a:pt x="2930" y="22"/>
                    <a:pt x="2928" y="23"/>
                  </a:cubicBezTo>
                  <a:cubicBezTo>
                    <a:pt x="2926" y="24"/>
                    <a:pt x="2925" y="27"/>
                    <a:pt x="2922" y="28"/>
                  </a:cubicBezTo>
                  <a:cubicBezTo>
                    <a:pt x="2917" y="30"/>
                    <a:pt x="2911" y="30"/>
                    <a:pt x="2906" y="29"/>
                  </a:cubicBezTo>
                  <a:cubicBezTo>
                    <a:pt x="2892" y="26"/>
                    <a:pt x="2894" y="19"/>
                    <a:pt x="2890" y="16"/>
                  </a:cubicBezTo>
                  <a:cubicBezTo>
                    <a:pt x="2891" y="16"/>
                    <a:pt x="2892" y="15"/>
                    <a:pt x="2892" y="15"/>
                  </a:cubicBezTo>
                  <a:cubicBezTo>
                    <a:pt x="2892" y="14"/>
                    <a:pt x="2892" y="14"/>
                    <a:pt x="2892" y="14"/>
                  </a:cubicBezTo>
                  <a:cubicBezTo>
                    <a:pt x="2892" y="10"/>
                    <a:pt x="2883" y="8"/>
                    <a:pt x="2883" y="2"/>
                  </a:cubicBezTo>
                  <a:cubicBezTo>
                    <a:pt x="2881" y="2"/>
                    <a:pt x="2878" y="4"/>
                    <a:pt x="2876" y="4"/>
                  </a:cubicBezTo>
                  <a:cubicBezTo>
                    <a:pt x="2874" y="4"/>
                    <a:pt x="2872" y="2"/>
                    <a:pt x="2871" y="1"/>
                  </a:cubicBezTo>
                  <a:cubicBezTo>
                    <a:pt x="2870" y="1"/>
                    <a:pt x="2870" y="1"/>
                    <a:pt x="2869" y="1"/>
                  </a:cubicBezTo>
                  <a:cubicBezTo>
                    <a:pt x="2868" y="1"/>
                    <a:pt x="2867" y="1"/>
                    <a:pt x="2866" y="1"/>
                  </a:cubicBezTo>
                  <a:cubicBezTo>
                    <a:pt x="2864" y="1"/>
                    <a:pt x="2861" y="0"/>
                    <a:pt x="2859" y="0"/>
                  </a:cubicBezTo>
                  <a:cubicBezTo>
                    <a:pt x="2857" y="4"/>
                    <a:pt x="2860" y="6"/>
                    <a:pt x="2859" y="9"/>
                  </a:cubicBezTo>
                  <a:cubicBezTo>
                    <a:pt x="2859" y="10"/>
                    <a:pt x="2851" y="20"/>
                    <a:pt x="2849" y="22"/>
                  </a:cubicBezTo>
                  <a:cubicBezTo>
                    <a:pt x="2848" y="24"/>
                    <a:pt x="2848" y="26"/>
                    <a:pt x="2846" y="27"/>
                  </a:cubicBezTo>
                  <a:cubicBezTo>
                    <a:pt x="2844" y="30"/>
                    <a:pt x="2839" y="33"/>
                    <a:pt x="2836" y="36"/>
                  </a:cubicBezTo>
                  <a:cubicBezTo>
                    <a:pt x="2831" y="40"/>
                    <a:pt x="2828" y="46"/>
                    <a:pt x="2822" y="49"/>
                  </a:cubicBezTo>
                  <a:cubicBezTo>
                    <a:pt x="2820" y="50"/>
                    <a:pt x="2818" y="50"/>
                    <a:pt x="2816" y="50"/>
                  </a:cubicBezTo>
                  <a:cubicBezTo>
                    <a:pt x="2814" y="51"/>
                    <a:pt x="2811" y="53"/>
                    <a:pt x="2809" y="54"/>
                  </a:cubicBezTo>
                  <a:cubicBezTo>
                    <a:pt x="2808" y="54"/>
                    <a:pt x="2808" y="54"/>
                    <a:pt x="2807" y="54"/>
                  </a:cubicBezTo>
                  <a:cubicBezTo>
                    <a:pt x="2804" y="55"/>
                    <a:pt x="2802" y="54"/>
                    <a:pt x="2800" y="54"/>
                  </a:cubicBezTo>
                  <a:cubicBezTo>
                    <a:pt x="2797" y="55"/>
                    <a:pt x="2795" y="58"/>
                    <a:pt x="2792" y="58"/>
                  </a:cubicBezTo>
                  <a:cubicBezTo>
                    <a:pt x="2790" y="58"/>
                    <a:pt x="2784" y="59"/>
                    <a:pt x="2782" y="59"/>
                  </a:cubicBezTo>
                  <a:cubicBezTo>
                    <a:pt x="2781" y="59"/>
                    <a:pt x="2780" y="58"/>
                    <a:pt x="2778" y="59"/>
                  </a:cubicBezTo>
                  <a:cubicBezTo>
                    <a:pt x="2774" y="59"/>
                    <a:pt x="2771" y="60"/>
                    <a:pt x="2766" y="60"/>
                  </a:cubicBezTo>
                  <a:cubicBezTo>
                    <a:pt x="2762" y="60"/>
                    <a:pt x="2757" y="62"/>
                    <a:pt x="2753" y="61"/>
                  </a:cubicBezTo>
                  <a:cubicBezTo>
                    <a:pt x="2750" y="60"/>
                    <a:pt x="2748" y="57"/>
                    <a:pt x="2745" y="57"/>
                  </a:cubicBezTo>
                  <a:cubicBezTo>
                    <a:pt x="2742" y="56"/>
                    <a:pt x="2742" y="58"/>
                    <a:pt x="2739" y="58"/>
                  </a:cubicBezTo>
                  <a:cubicBezTo>
                    <a:pt x="2739" y="58"/>
                    <a:pt x="2732" y="58"/>
                    <a:pt x="2732" y="58"/>
                  </a:cubicBezTo>
                  <a:cubicBezTo>
                    <a:pt x="2730" y="57"/>
                    <a:pt x="2718" y="53"/>
                    <a:pt x="2717" y="52"/>
                  </a:cubicBezTo>
                  <a:cubicBezTo>
                    <a:pt x="2715" y="51"/>
                    <a:pt x="2715" y="48"/>
                    <a:pt x="2712" y="48"/>
                  </a:cubicBezTo>
                  <a:cubicBezTo>
                    <a:pt x="2709" y="48"/>
                    <a:pt x="2709" y="48"/>
                    <a:pt x="2709" y="48"/>
                  </a:cubicBezTo>
                  <a:cubicBezTo>
                    <a:pt x="2708" y="48"/>
                    <a:pt x="2707" y="50"/>
                    <a:pt x="2706" y="52"/>
                  </a:cubicBezTo>
                  <a:cubicBezTo>
                    <a:pt x="2705" y="52"/>
                    <a:pt x="2695" y="50"/>
                    <a:pt x="2691" y="52"/>
                  </a:cubicBezTo>
                  <a:cubicBezTo>
                    <a:pt x="2688" y="53"/>
                    <a:pt x="2685" y="53"/>
                    <a:pt x="2682" y="54"/>
                  </a:cubicBezTo>
                  <a:cubicBezTo>
                    <a:pt x="2681" y="55"/>
                    <a:pt x="2680" y="56"/>
                    <a:pt x="2679" y="56"/>
                  </a:cubicBezTo>
                  <a:cubicBezTo>
                    <a:pt x="2679" y="56"/>
                    <a:pt x="2678" y="56"/>
                    <a:pt x="2677" y="57"/>
                  </a:cubicBezTo>
                  <a:cubicBezTo>
                    <a:pt x="2676" y="57"/>
                    <a:pt x="2674" y="57"/>
                    <a:pt x="2672" y="58"/>
                  </a:cubicBezTo>
                  <a:cubicBezTo>
                    <a:pt x="2671" y="58"/>
                    <a:pt x="2671" y="60"/>
                    <a:pt x="2669" y="60"/>
                  </a:cubicBezTo>
                  <a:cubicBezTo>
                    <a:pt x="2666" y="60"/>
                    <a:pt x="2665" y="57"/>
                    <a:pt x="2661" y="58"/>
                  </a:cubicBezTo>
                  <a:cubicBezTo>
                    <a:pt x="2658" y="58"/>
                    <a:pt x="2658" y="60"/>
                    <a:pt x="2653" y="60"/>
                  </a:cubicBezTo>
                  <a:cubicBezTo>
                    <a:pt x="2648" y="60"/>
                    <a:pt x="2644" y="58"/>
                    <a:pt x="2640" y="58"/>
                  </a:cubicBezTo>
                  <a:cubicBezTo>
                    <a:pt x="2638" y="58"/>
                    <a:pt x="2636" y="58"/>
                    <a:pt x="2635" y="58"/>
                  </a:cubicBezTo>
                  <a:cubicBezTo>
                    <a:pt x="2634" y="58"/>
                    <a:pt x="2633" y="58"/>
                    <a:pt x="2632" y="58"/>
                  </a:cubicBezTo>
                  <a:cubicBezTo>
                    <a:pt x="2630" y="57"/>
                    <a:pt x="2627" y="54"/>
                    <a:pt x="2624" y="54"/>
                  </a:cubicBezTo>
                  <a:cubicBezTo>
                    <a:pt x="2618" y="52"/>
                    <a:pt x="2612" y="53"/>
                    <a:pt x="2606" y="52"/>
                  </a:cubicBezTo>
                  <a:cubicBezTo>
                    <a:pt x="2598" y="51"/>
                    <a:pt x="2591" y="47"/>
                    <a:pt x="2583" y="47"/>
                  </a:cubicBezTo>
                  <a:cubicBezTo>
                    <a:pt x="2579" y="47"/>
                    <a:pt x="2576" y="46"/>
                    <a:pt x="2572" y="46"/>
                  </a:cubicBezTo>
                  <a:cubicBezTo>
                    <a:pt x="2570" y="46"/>
                    <a:pt x="2568" y="47"/>
                    <a:pt x="2565" y="47"/>
                  </a:cubicBezTo>
                  <a:cubicBezTo>
                    <a:pt x="2560" y="46"/>
                    <a:pt x="2555" y="45"/>
                    <a:pt x="2550" y="45"/>
                  </a:cubicBezTo>
                  <a:cubicBezTo>
                    <a:pt x="2542" y="45"/>
                    <a:pt x="2535" y="47"/>
                    <a:pt x="2528" y="48"/>
                  </a:cubicBezTo>
                  <a:cubicBezTo>
                    <a:pt x="2523" y="48"/>
                    <a:pt x="2518" y="47"/>
                    <a:pt x="2513" y="47"/>
                  </a:cubicBezTo>
                  <a:cubicBezTo>
                    <a:pt x="2508" y="47"/>
                    <a:pt x="2504" y="48"/>
                    <a:pt x="2499" y="48"/>
                  </a:cubicBezTo>
                  <a:cubicBezTo>
                    <a:pt x="2496" y="48"/>
                    <a:pt x="2493" y="47"/>
                    <a:pt x="2490" y="47"/>
                  </a:cubicBezTo>
                  <a:cubicBezTo>
                    <a:pt x="2488" y="47"/>
                    <a:pt x="2486" y="48"/>
                    <a:pt x="2484" y="47"/>
                  </a:cubicBezTo>
                  <a:cubicBezTo>
                    <a:pt x="2482" y="47"/>
                    <a:pt x="2480" y="46"/>
                    <a:pt x="2477" y="46"/>
                  </a:cubicBezTo>
                  <a:cubicBezTo>
                    <a:pt x="2462" y="45"/>
                    <a:pt x="2448" y="43"/>
                    <a:pt x="2434" y="43"/>
                  </a:cubicBezTo>
                  <a:cubicBezTo>
                    <a:pt x="2429" y="43"/>
                    <a:pt x="2418" y="41"/>
                    <a:pt x="2414" y="40"/>
                  </a:cubicBezTo>
                  <a:cubicBezTo>
                    <a:pt x="2411" y="38"/>
                    <a:pt x="2408" y="36"/>
                    <a:pt x="2404" y="36"/>
                  </a:cubicBezTo>
                  <a:cubicBezTo>
                    <a:pt x="2400" y="35"/>
                    <a:pt x="2397" y="35"/>
                    <a:pt x="2393" y="35"/>
                  </a:cubicBezTo>
                  <a:cubicBezTo>
                    <a:pt x="2388" y="35"/>
                    <a:pt x="2382" y="33"/>
                    <a:pt x="2376" y="33"/>
                  </a:cubicBezTo>
                  <a:cubicBezTo>
                    <a:pt x="2372" y="33"/>
                    <a:pt x="2369" y="34"/>
                    <a:pt x="2366" y="34"/>
                  </a:cubicBezTo>
                  <a:cubicBezTo>
                    <a:pt x="2363" y="33"/>
                    <a:pt x="2361" y="32"/>
                    <a:pt x="2358" y="31"/>
                  </a:cubicBezTo>
                  <a:cubicBezTo>
                    <a:pt x="2355" y="30"/>
                    <a:pt x="2351" y="31"/>
                    <a:pt x="2348" y="31"/>
                  </a:cubicBezTo>
                  <a:cubicBezTo>
                    <a:pt x="2344" y="31"/>
                    <a:pt x="2342" y="29"/>
                    <a:pt x="2338" y="30"/>
                  </a:cubicBezTo>
                  <a:cubicBezTo>
                    <a:pt x="2336" y="30"/>
                    <a:pt x="2335" y="32"/>
                    <a:pt x="2334" y="33"/>
                  </a:cubicBezTo>
                  <a:cubicBezTo>
                    <a:pt x="2328" y="36"/>
                    <a:pt x="2322" y="36"/>
                    <a:pt x="2318" y="39"/>
                  </a:cubicBezTo>
                  <a:cubicBezTo>
                    <a:pt x="2316" y="40"/>
                    <a:pt x="2314" y="42"/>
                    <a:pt x="2313" y="44"/>
                  </a:cubicBezTo>
                  <a:cubicBezTo>
                    <a:pt x="2310" y="46"/>
                    <a:pt x="2294" y="45"/>
                    <a:pt x="2284" y="56"/>
                  </a:cubicBezTo>
                  <a:cubicBezTo>
                    <a:pt x="2282" y="56"/>
                    <a:pt x="2281" y="56"/>
                    <a:pt x="2280" y="56"/>
                  </a:cubicBezTo>
                  <a:cubicBezTo>
                    <a:pt x="2278" y="56"/>
                    <a:pt x="2276" y="58"/>
                    <a:pt x="2274" y="58"/>
                  </a:cubicBezTo>
                  <a:cubicBezTo>
                    <a:pt x="2270" y="59"/>
                    <a:pt x="2266" y="60"/>
                    <a:pt x="2263" y="61"/>
                  </a:cubicBezTo>
                  <a:cubicBezTo>
                    <a:pt x="2260" y="61"/>
                    <a:pt x="2257" y="61"/>
                    <a:pt x="2254" y="61"/>
                  </a:cubicBezTo>
                  <a:cubicBezTo>
                    <a:pt x="2253" y="62"/>
                    <a:pt x="2242" y="65"/>
                    <a:pt x="2241" y="66"/>
                  </a:cubicBezTo>
                  <a:cubicBezTo>
                    <a:pt x="2239" y="67"/>
                    <a:pt x="2238" y="69"/>
                    <a:pt x="2237" y="70"/>
                  </a:cubicBezTo>
                  <a:cubicBezTo>
                    <a:pt x="2234" y="71"/>
                    <a:pt x="2230" y="70"/>
                    <a:pt x="2228" y="71"/>
                  </a:cubicBezTo>
                  <a:cubicBezTo>
                    <a:pt x="2226" y="72"/>
                    <a:pt x="2226" y="76"/>
                    <a:pt x="2223" y="78"/>
                  </a:cubicBezTo>
                  <a:cubicBezTo>
                    <a:pt x="2218" y="80"/>
                    <a:pt x="2219" y="77"/>
                    <a:pt x="2214" y="82"/>
                  </a:cubicBezTo>
                  <a:cubicBezTo>
                    <a:pt x="2205" y="82"/>
                    <a:pt x="2208" y="85"/>
                    <a:pt x="2202" y="86"/>
                  </a:cubicBezTo>
                  <a:cubicBezTo>
                    <a:pt x="2198" y="87"/>
                    <a:pt x="2192" y="85"/>
                    <a:pt x="2188" y="87"/>
                  </a:cubicBezTo>
                  <a:cubicBezTo>
                    <a:pt x="2186" y="88"/>
                    <a:pt x="2186" y="90"/>
                    <a:pt x="2185" y="91"/>
                  </a:cubicBezTo>
                  <a:cubicBezTo>
                    <a:pt x="2180" y="90"/>
                    <a:pt x="2181" y="86"/>
                    <a:pt x="2175" y="92"/>
                  </a:cubicBezTo>
                  <a:cubicBezTo>
                    <a:pt x="2173" y="92"/>
                    <a:pt x="2172" y="91"/>
                    <a:pt x="2170" y="91"/>
                  </a:cubicBezTo>
                  <a:cubicBezTo>
                    <a:pt x="2168" y="91"/>
                    <a:pt x="2166" y="92"/>
                    <a:pt x="2165" y="92"/>
                  </a:cubicBezTo>
                  <a:cubicBezTo>
                    <a:pt x="2163" y="92"/>
                    <a:pt x="2162" y="91"/>
                    <a:pt x="2160" y="91"/>
                  </a:cubicBezTo>
                  <a:cubicBezTo>
                    <a:pt x="2159" y="91"/>
                    <a:pt x="2158" y="92"/>
                    <a:pt x="2157" y="92"/>
                  </a:cubicBezTo>
                  <a:cubicBezTo>
                    <a:pt x="2156" y="93"/>
                    <a:pt x="2156" y="94"/>
                    <a:pt x="2155" y="95"/>
                  </a:cubicBezTo>
                  <a:cubicBezTo>
                    <a:pt x="2153" y="95"/>
                    <a:pt x="2151" y="94"/>
                    <a:pt x="2149" y="96"/>
                  </a:cubicBezTo>
                  <a:cubicBezTo>
                    <a:pt x="2147" y="96"/>
                    <a:pt x="2141" y="95"/>
                    <a:pt x="2139" y="96"/>
                  </a:cubicBezTo>
                  <a:cubicBezTo>
                    <a:pt x="2138" y="99"/>
                    <a:pt x="2135" y="99"/>
                    <a:pt x="2132" y="99"/>
                  </a:cubicBezTo>
                  <a:cubicBezTo>
                    <a:pt x="2130" y="100"/>
                    <a:pt x="2130" y="102"/>
                    <a:pt x="2125" y="103"/>
                  </a:cubicBezTo>
                  <a:cubicBezTo>
                    <a:pt x="2120" y="103"/>
                    <a:pt x="2105" y="101"/>
                    <a:pt x="2102" y="102"/>
                  </a:cubicBezTo>
                  <a:cubicBezTo>
                    <a:pt x="2101" y="103"/>
                    <a:pt x="2100" y="104"/>
                    <a:pt x="2099" y="104"/>
                  </a:cubicBezTo>
                  <a:cubicBezTo>
                    <a:pt x="2098" y="104"/>
                    <a:pt x="2097" y="104"/>
                    <a:pt x="2096" y="104"/>
                  </a:cubicBezTo>
                  <a:cubicBezTo>
                    <a:pt x="2095" y="106"/>
                    <a:pt x="2095" y="108"/>
                    <a:pt x="2094" y="110"/>
                  </a:cubicBezTo>
                  <a:cubicBezTo>
                    <a:pt x="2092" y="112"/>
                    <a:pt x="2090" y="110"/>
                    <a:pt x="2087" y="110"/>
                  </a:cubicBezTo>
                  <a:cubicBezTo>
                    <a:pt x="2085" y="110"/>
                    <a:pt x="2084" y="112"/>
                    <a:pt x="2082" y="112"/>
                  </a:cubicBezTo>
                  <a:cubicBezTo>
                    <a:pt x="2082" y="112"/>
                    <a:pt x="2080" y="111"/>
                    <a:pt x="2079" y="111"/>
                  </a:cubicBezTo>
                  <a:cubicBezTo>
                    <a:pt x="2077" y="112"/>
                    <a:pt x="2074" y="114"/>
                    <a:pt x="2073" y="116"/>
                  </a:cubicBezTo>
                  <a:cubicBezTo>
                    <a:pt x="2072" y="117"/>
                    <a:pt x="2072" y="119"/>
                    <a:pt x="2070" y="120"/>
                  </a:cubicBezTo>
                  <a:cubicBezTo>
                    <a:pt x="2063" y="123"/>
                    <a:pt x="2056" y="121"/>
                    <a:pt x="2050" y="126"/>
                  </a:cubicBezTo>
                  <a:cubicBezTo>
                    <a:pt x="2048" y="129"/>
                    <a:pt x="2044" y="138"/>
                    <a:pt x="2043" y="138"/>
                  </a:cubicBezTo>
                  <a:cubicBezTo>
                    <a:pt x="2034" y="138"/>
                    <a:pt x="2035" y="133"/>
                    <a:pt x="2031" y="133"/>
                  </a:cubicBezTo>
                  <a:cubicBezTo>
                    <a:pt x="2027" y="134"/>
                    <a:pt x="2029" y="139"/>
                    <a:pt x="2027" y="140"/>
                  </a:cubicBezTo>
                  <a:cubicBezTo>
                    <a:pt x="2025" y="141"/>
                    <a:pt x="2025" y="141"/>
                    <a:pt x="2025" y="141"/>
                  </a:cubicBezTo>
                  <a:cubicBezTo>
                    <a:pt x="2024" y="140"/>
                    <a:pt x="2022" y="140"/>
                    <a:pt x="2020" y="140"/>
                  </a:cubicBezTo>
                  <a:cubicBezTo>
                    <a:pt x="2020" y="141"/>
                    <a:pt x="2020" y="141"/>
                    <a:pt x="2020" y="141"/>
                  </a:cubicBezTo>
                  <a:cubicBezTo>
                    <a:pt x="2020" y="142"/>
                    <a:pt x="2020" y="143"/>
                    <a:pt x="2020" y="144"/>
                  </a:cubicBezTo>
                  <a:cubicBezTo>
                    <a:pt x="2019" y="144"/>
                    <a:pt x="2018" y="144"/>
                    <a:pt x="2017" y="144"/>
                  </a:cubicBezTo>
                  <a:cubicBezTo>
                    <a:pt x="2010" y="143"/>
                    <a:pt x="2005" y="140"/>
                    <a:pt x="1998" y="144"/>
                  </a:cubicBezTo>
                  <a:cubicBezTo>
                    <a:pt x="1995" y="145"/>
                    <a:pt x="1992" y="151"/>
                    <a:pt x="1990" y="154"/>
                  </a:cubicBezTo>
                  <a:cubicBezTo>
                    <a:pt x="1988" y="155"/>
                    <a:pt x="1986" y="155"/>
                    <a:pt x="1984" y="156"/>
                  </a:cubicBezTo>
                  <a:cubicBezTo>
                    <a:pt x="1982" y="158"/>
                    <a:pt x="1982" y="160"/>
                    <a:pt x="1982" y="162"/>
                  </a:cubicBezTo>
                  <a:cubicBezTo>
                    <a:pt x="1982" y="162"/>
                    <a:pt x="1974" y="170"/>
                    <a:pt x="1972" y="172"/>
                  </a:cubicBezTo>
                  <a:cubicBezTo>
                    <a:pt x="1970" y="174"/>
                    <a:pt x="1968" y="173"/>
                    <a:pt x="1966" y="176"/>
                  </a:cubicBezTo>
                  <a:cubicBezTo>
                    <a:pt x="1964" y="179"/>
                    <a:pt x="1963" y="184"/>
                    <a:pt x="1961" y="186"/>
                  </a:cubicBezTo>
                  <a:cubicBezTo>
                    <a:pt x="1960" y="188"/>
                    <a:pt x="1944" y="194"/>
                    <a:pt x="1940" y="195"/>
                  </a:cubicBezTo>
                  <a:cubicBezTo>
                    <a:pt x="1938" y="196"/>
                    <a:pt x="1930" y="199"/>
                    <a:pt x="1928" y="198"/>
                  </a:cubicBezTo>
                  <a:cubicBezTo>
                    <a:pt x="1926" y="198"/>
                    <a:pt x="1926" y="200"/>
                    <a:pt x="1924" y="201"/>
                  </a:cubicBezTo>
                  <a:cubicBezTo>
                    <a:pt x="1922" y="201"/>
                    <a:pt x="1922" y="201"/>
                    <a:pt x="1922" y="201"/>
                  </a:cubicBezTo>
                  <a:cubicBezTo>
                    <a:pt x="1921" y="202"/>
                    <a:pt x="1920" y="202"/>
                    <a:pt x="1918" y="202"/>
                  </a:cubicBezTo>
                  <a:cubicBezTo>
                    <a:pt x="1916" y="202"/>
                    <a:pt x="1916" y="204"/>
                    <a:pt x="1916" y="205"/>
                  </a:cubicBezTo>
                  <a:cubicBezTo>
                    <a:pt x="1915" y="206"/>
                    <a:pt x="1907" y="212"/>
                    <a:pt x="1905" y="213"/>
                  </a:cubicBezTo>
                  <a:cubicBezTo>
                    <a:pt x="1904" y="214"/>
                    <a:pt x="1896" y="218"/>
                    <a:pt x="1895" y="218"/>
                  </a:cubicBezTo>
                  <a:cubicBezTo>
                    <a:pt x="1893" y="218"/>
                    <a:pt x="1891" y="218"/>
                    <a:pt x="1890" y="218"/>
                  </a:cubicBezTo>
                  <a:cubicBezTo>
                    <a:pt x="1887" y="219"/>
                    <a:pt x="1884" y="220"/>
                    <a:pt x="1881" y="221"/>
                  </a:cubicBezTo>
                  <a:cubicBezTo>
                    <a:pt x="1874" y="224"/>
                    <a:pt x="1864" y="229"/>
                    <a:pt x="1858" y="234"/>
                  </a:cubicBezTo>
                  <a:cubicBezTo>
                    <a:pt x="1856" y="235"/>
                    <a:pt x="1854" y="237"/>
                    <a:pt x="1852" y="238"/>
                  </a:cubicBezTo>
                  <a:cubicBezTo>
                    <a:pt x="1849" y="240"/>
                    <a:pt x="1846" y="242"/>
                    <a:pt x="1843" y="244"/>
                  </a:cubicBezTo>
                  <a:cubicBezTo>
                    <a:pt x="1841" y="246"/>
                    <a:pt x="1837" y="245"/>
                    <a:pt x="1836" y="248"/>
                  </a:cubicBezTo>
                  <a:cubicBezTo>
                    <a:pt x="1834" y="249"/>
                    <a:pt x="1832" y="248"/>
                    <a:pt x="1831" y="248"/>
                  </a:cubicBezTo>
                  <a:cubicBezTo>
                    <a:pt x="1829" y="250"/>
                    <a:pt x="1829" y="255"/>
                    <a:pt x="1826" y="256"/>
                  </a:cubicBezTo>
                  <a:cubicBezTo>
                    <a:pt x="1824" y="257"/>
                    <a:pt x="1821" y="257"/>
                    <a:pt x="1819" y="258"/>
                  </a:cubicBezTo>
                  <a:cubicBezTo>
                    <a:pt x="1815" y="259"/>
                    <a:pt x="1812" y="263"/>
                    <a:pt x="1808" y="265"/>
                  </a:cubicBezTo>
                  <a:cubicBezTo>
                    <a:pt x="1806" y="266"/>
                    <a:pt x="1802" y="266"/>
                    <a:pt x="1800" y="268"/>
                  </a:cubicBezTo>
                  <a:cubicBezTo>
                    <a:pt x="1794" y="270"/>
                    <a:pt x="1790" y="274"/>
                    <a:pt x="1784" y="276"/>
                  </a:cubicBezTo>
                  <a:cubicBezTo>
                    <a:pt x="1782" y="277"/>
                    <a:pt x="1780" y="277"/>
                    <a:pt x="1778" y="278"/>
                  </a:cubicBezTo>
                  <a:cubicBezTo>
                    <a:pt x="1777" y="278"/>
                    <a:pt x="1776" y="279"/>
                    <a:pt x="1774" y="279"/>
                  </a:cubicBezTo>
                  <a:cubicBezTo>
                    <a:pt x="1774" y="279"/>
                    <a:pt x="1773" y="280"/>
                    <a:pt x="1773" y="280"/>
                  </a:cubicBezTo>
                  <a:cubicBezTo>
                    <a:pt x="1772" y="280"/>
                    <a:pt x="1770" y="279"/>
                    <a:pt x="1769" y="279"/>
                  </a:cubicBezTo>
                  <a:cubicBezTo>
                    <a:pt x="1767" y="279"/>
                    <a:pt x="1766" y="282"/>
                    <a:pt x="1765" y="282"/>
                  </a:cubicBezTo>
                  <a:cubicBezTo>
                    <a:pt x="1762" y="284"/>
                    <a:pt x="1759" y="282"/>
                    <a:pt x="1756" y="283"/>
                  </a:cubicBezTo>
                  <a:cubicBezTo>
                    <a:pt x="1755" y="284"/>
                    <a:pt x="1749" y="286"/>
                    <a:pt x="1748" y="287"/>
                  </a:cubicBezTo>
                  <a:cubicBezTo>
                    <a:pt x="1746" y="288"/>
                    <a:pt x="1739" y="293"/>
                    <a:pt x="1738" y="295"/>
                  </a:cubicBezTo>
                  <a:cubicBezTo>
                    <a:pt x="1738" y="296"/>
                    <a:pt x="1738" y="296"/>
                    <a:pt x="1737" y="298"/>
                  </a:cubicBezTo>
                  <a:cubicBezTo>
                    <a:pt x="1734" y="299"/>
                    <a:pt x="1731" y="298"/>
                    <a:pt x="1729" y="298"/>
                  </a:cubicBezTo>
                  <a:cubicBezTo>
                    <a:pt x="1723" y="298"/>
                    <a:pt x="1724" y="301"/>
                    <a:pt x="1721" y="302"/>
                  </a:cubicBezTo>
                  <a:cubicBezTo>
                    <a:pt x="1719" y="302"/>
                    <a:pt x="1718" y="302"/>
                    <a:pt x="1716" y="302"/>
                  </a:cubicBezTo>
                  <a:cubicBezTo>
                    <a:pt x="1715" y="303"/>
                    <a:pt x="1714" y="303"/>
                    <a:pt x="1713" y="304"/>
                  </a:cubicBezTo>
                  <a:cubicBezTo>
                    <a:pt x="1711" y="308"/>
                    <a:pt x="1712" y="310"/>
                    <a:pt x="1714" y="313"/>
                  </a:cubicBezTo>
                  <a:cubicBezTo>
                    <a:pt x="1716" y="313"/>
                    <a:pt x="1719" y="314"/>
                    <a:pt x="1721" y="315"/>
                  </a:cubicBezTo>
                  <a:cubicBezTo>
                    <a:pt x="1722" y="316"/>
                    <a:pt x="1719" y="322"/>
                    <a:pt x="1720" y="326"/>
                  </a:cubicBezTo>
                  <a:cubicBezTo>
                    <a:pt x="1717" y="330"/>
                    <a:pt x="1716" y="330"/>
                    <a:pt x="1715" y="335"/>
                  </a:cubicBezTo>
                  <a:cubicBezTo>
                    <a:pt x="1716" y="337"/>
                    <a:pt x="1718" y="338"/>
                    <a:pt x="1718" y="340"/>
                  </a:cubicBezTo>
                  <a:cubicBezTo>
                    <a:pt x="1716" y="350"/>
                    <a:pt x="1712" y="348"/>
                    <a:pt x="1709" y="353"/>
                  </a:cubicBezTo>
                  <a:cubicBezTo>
                    <a:pt x="1708" y="354"/>
                    <a:pt x="1708" y="356"/>
                    <a:pt x="1706" y="358"/>
                  </a:cubicBezTo>
                  <a:cubicBezTo>
                    <a:pt x="1704" y="360"/>
                    <a:pt x="1700" y="360"/>
                    <a:pt x="1698" y="363"/>
                  </a:cubicBezTo>
                  <a:cubicBezTo>
                    <a:pt x="1697" y="365"/>
                    <a:pt x="1696" y="368"/>
                    <a:pt x="1694" y="370"/>
                  </a:cubicBezTo>
                  <a:cubicBezTo>
                    <a:pt x="1694" y="370"/>
                    <a:pt x="1693" y="371"/>
                    <a:pt x="1693" y="372"/>
                  </a:cubicBezTo>
                  <a:cubicBezTo>
                    <a:pt x="1691" y="373"/>
                    <a:pt x="1688" y="374"/>
                    <a:pt x="1686" y="375"/>
                  </a:cubicBezTo>
                  <a:cubicBezTo>
                    <a:pt x="1685" y="376"/>
                    <a:pt x="1683" y="378"/>
                    <a:pt x="1681" y="380"/>
                  </a:cubicBezTo>
                  <a:cubicBezTo>
                    <a:pt x="1678" y="381"/>
                    <a:pt x="1676" y="381"/>
                    <a:pt x="1672" y="382"/>
                  </a:cubicBezTo>
                  <a:cubicBezTo>
                    <a:pt x="1671" y="382"/>
                    <a:pt x="1669" y="384"/>
                    <a:pt x="1668" y="385"/>
                  </a:cubicBezTo>
                  <a:cubicBezTo>
                    <a:pt x="1666" y="385"/>
                    <a:pt x="1665" y="385"/>
                    <a:pt x="1664" y="385"/>
                  </a:cubicBezTo>
                  <a:cubicBezTo>
                    <a:pt x="1664" y="386"/>
                    <a:pt x="1662" y="387"/>
                    <a:pt x="1662" y="388"/>
                  </a:cubicBezTo>
                  <a:cubicBezTo>
                    <a:pt x="1661" y="389"/>
                    <a:pt x="1660" y="389"/>
                    <a:pt x="1659" y="390"/>
                  </a:cubicBezTo>
                  <a:cubicBezTo>
                    <a:pt x="1650" y="386"/>
                    <a:pt x="1648" y="389"/>
                    <a:pt x="1640" y="389"/>
                  </a:cubicBezTo>
                  <a:cubicBezTo>
                    <a:pt x="1637" y="389"/>
                    <a:pt x="1635" y="388"/>
                    <a:pt x="1632" y="388"/>
                  </a:cubicBezTo>
                  <a:cubicBezTo>
                    <a:pt x="1628" y="387"/>
                    <a:pt x="1623" y="388"/>
                    <a:pt x="1619" y="389"/>
                  </a:cubicBezTo>
                  <a:cubicBezTo>
                    <a:pt x="1615" y="390"/>
                    <a:pt x="1613" y="394"/>
                    <a:pt x="1609" y="394"/>
                  </a:cubicBezTo>
                  <a:cubicBezTo>
                    <a:pt x="1605" y="394"/>
                    <a:pt x="1601" y="394"/>
                    <a:pt x="1598" y="394"/>
                  </a:cubicBezTo>
                  <a:cubicBezTo>
                    <a:pt x="1594" y="394"/>
                    <a:pt x="1591" y="395"/>
                    <a:pt x="1588" y="396"/>
                  </a:cubicBezTo>
                  <a:cubicBezTo>
                    <a:pt x="1585" y="396"/>
                    <a:pt x="1582" y="395"/>
                    <a:pt x="1579" y="395"/>
                  </a:cubicBezTo>
                  <a:cubicBezTo>
                    <a:pt x="1568" y="395"/>
                    <a:pt x="1557" y="395"/>
                    <a:pt x="1546" y="394"/>
                  </a:cubicBezTo>
                  <a:cubicBezTo>
                    <a:pt x="1537" y="394"/>
                    <a:pt x="1527" y="392"/>
                    <a:pt x="1518" y="391"/>
                  </a:cubicBezTo>
                  <a:cubicBezTo>
                    <a:pt x="1514" y="390"/>
                    <a:pt x="1510" y="392"/>
                    <a:pt x="1507" y="391"/>
                  </a:cubicBezTo>
                  <a:cubicBezTo>
                    <a:pt x="1501" y="389"/>
                    <a:pt x="1496" y="383"/>
                    <a:pt x="1490" y="381"/>
                  </a:cubicBezTo>
                  <a:cubicBezTo>
                    <a:pt x="1488" y="380"/>
                    <a:pt x="1469" y="374"/>
                    <a:pt x="1469" y="373"/>
                  </a:cubicBezTo>
                  <a:cubicBezTo>
                    <a:pt x="1466" y="372"/>
                    <a:pt x="1457" y="372"/>
                    <a:pt x="1453" y="372"/>
                  </a:cubicBezTo>
                  <a:cubicBezTo>
                    <a:pt x="1448" y="371"/>
                    <a:pt x="1444" y="370"/>
                    <a:pt x="1440" y="369"/>
                  </a:cubicBezTo>
                  <a:cubicBezTo>
                    <a:pt x="1435" y="368"/>
                    <a:pt x="1430" y="369"/>
                    <a:pt x="1425" y="368"/>
                  </a:cubicBezTo>
                  <a:cubicBezTo>
                    <a:pt x="1420" y="366"/>
                    <a:pt x="1416" y="364"/>
                    <a:pt x="1412" y="363"/>
                  </a:cubicBezTo>
                  <a:cubicBezTo>
                    <a:pt x="1402" y="360"/>
                    <a:pt x="1389" y="360"/>
                    <a:pt x="1380" y="354"/>
                  </a:cubicBezTo>
                  <a:cubicBezTo>
                    <a:pt x="1377" y="353"/>
                    <a:pt x="1377" y="351"/>
                    <a:pt x="1376" y="349"/>
                  </a:cubicBezTo>
                  <a:cubicBezTo>
                    <a:pt x="1374" y="349"/>
                    <a:pt x="1370" y="348"/>
                    <a:pt x="1370" y="346"/>
                  </a:cubicBezTo>
                  <a:cubicBezTo>
                    <a:pt x="1368" y="345"/>
                    <a:pt x="1362" y="346"/>
                    <a:pt x="1359" y="346"/>
                  </a:cubicBezTo>
                  <a:cubicBezTo>
                    <a:pt x="1356" y="345"/>
                    <a:pt x="1356" y="343"/>
                    <a:pt x="1354" y="342"/>
                  </a:cubicBezTo>
                  <a:cubicBezTo>
                    <a:pt x="1350" y="342"/>
                    <a:pt x="1350" y="349"/>
                    <a:pt x="1346" y="352"/>
                  </a:cubicBezTo>
                  <a:cubicBezTo>
                    <a:pt x="1344" y="352"/>
                    <a:pt x="1342" y="351"/>
                    <a:pt x="1341" y="352"/>
                  </a:cubicBezTo>
                  <a:cubicBezTo>
                    <a:pt x="1340" y="353"/>
                    <a:pt x="1340" y="353"/>
                    <a:pt x="1340" y="353"/>
                  </a:cubicBezTo>
                  <a:cubicBezTo>
                    <a:pt x="1340" y="354"/>
                    <a:pt x="1340" y="355"/>
                    <a:pt x="1340" y="356"/>
                  </a:cubicBezTo>
                  <a:cubicBezTo>
                    <a:pt x="1338" y="356"/>
                    <a:pt x="1338" y="356"/>
                    <a:pt x="1338" y="356"/>
                  </a:cubicBezTo>
                  <a:cubicBezTo>
                    <a:pt x="1337" y="356"/>
                    <a:pt x="1337" y="358"/>
                    <a:pt x="1337" y="358"/>
                  </a:cubicBezTo>
                  <a:cubicBezTo>
                    <a:pt x="1337" y="359"/>
                    <a:pt x="1338" y="360"/>
                    <a:pt x="1337" y="361"/>
                  </a:cubicBezTo>
                  <a:cubicBezTo>
                    <a:pt x="1336" y="362"/>
                    <a:pt x="1336" y="362"/>
                    <a:pt x="1336" y="362"/>
                  </a:cubicBezTo>
                  <a:cubicBezTo>
                    <a:pt x="1335" y="363"/>
                    <a:pt x="1335" y="363"/>
                    <a:pt x="1335" y="363"/>
                  </a:cubicBezTo>
                  <a:cubicBezTo>
                    <a:pt x="1333" y="362"/>
                    <a:pt x="1330" y="362"/>
                    <a:pt x="1329" y="362"/>
                  </a:cubicBezTo>
                  <a:cubicBezTo>
                    <a:pt x="1328" y="363"/>
                    <a:pt x="1328" y="364"/>
                    <a:pt x="1328" y="365"/>
                  </a:cubicBezTo>
                  <a:cubicBezTo>
                    <a:pt x="1328" y="366"/>
                    <a:pt x="1326" y="366"/>
                    <a:pt x="1325" y="366"/>
                  </a:cubicBezTo>
                  <a:cubicBezTo>
                    <a:pt x="1324" y="366"/>
                    <a:pt x="1323" y="366"/>
                    <a:pt x="1322" y="366"/>
                  </a:cubicBezTo>
                  <a:cubicBezTo>
                    <a:pt x="1321" y="367"/>
                    <a:pt x="1318" y="370"/>
                    <a:pt x="1316" y="370"/>
                  </a:cubicBezTo>
                  <a:cubicBezTo>
                    <a:pt x="1313" y="370"/>
                    <a:pt x="1312" y="369"/>
                    <a:pt x="1310" y="369"/>
                  </a:cubicBezTo>
                  <a:cubicBezTo>
                    <a:pt x="1308" y="368"/>
                    <a:pt x="1304" y="368"/>
                    <a:pt x="1302" y="369"/>
                  </a:cubicBezTo>
                  <a:cubicBezTo>
                    <a:pt x="1300" y="369"/>
                    <a:pt x="1299" y="370"/>
                    <a:pt x="1298" y="370"/>
                  </a:cubicBezTo>
                  <a:cubicBezTo>
                    <a:pt x="1296" y="370"/>
                    <a:pt x="1294" y="369"/>
                    <a:pt x="1292" y="370"/>
                  </a:cubicBezTo>
                  <a:cubicBezTo>
                    <a:pt x="1290" y="370"/>
                    <a:pt x="1289" y="371"/>
                    <a:pt x="1287" y="371"/>
                  </a:cubicBezTo>
                  <a:cubicBezTo>
                    <a:pt x="1284" y="371"/>
                    <a:pt x="1281" y="369"/>
                    <a:pt x="1278" y="369"/>
                  </a:cubicBezTo>
                  <a:cubicBezTo>
                    <a:pt x="1276" y="369"/>
                    <a:pt x="1274" y="370"/>
                    <a:pt x="1272" y="370"/>
                  </a:cubicBezTo>
                  <a:cubicBezTo>
                    <a:pt x="1270" y="370"/>
                    <a:pt x="1268" y="369"/>
                    <a:pt x="1266" y="370"/>
                  </a:cubicBezTo>
                  <a:cubicBezTo>
                    <a:pt x="1264" y="370"/>
                    <a:pt x="1262" y="371"/>
                    <a:pt x="1260" y="371"/>
                  </a:cubicBezTo>
                  <a:cubicBezTo>
                    <a:pt x="1257" y="371"/>
                    <a:pt x="1256" y="370"/>
                    <a:pt x="1253" y="369"/>
                  </a:cubicBezTo>
                  <a:cubicBezTo>
                    <a:pt x="1251" y="369"/>
                    <a:pt x="1245" y="370"/>
                    <a:pt x="1243" y="370"/>
                  </a:cubicBezTo>
                  <a:cubicBezTo>
                    <a:pt x="1239" y="370"/>
                    <a:pt x="1236" y="368"/>
                    <a:pt x="1232" y="368"/>
                  </a:cubicBezTo>
                  <a:cubicBezTo>
                    <a:pt x="1230" y="368"/>
                    <a:pt x="1228" y="368"/>
                    <a:pt x="1225" y="368"/>
                  </a:cubicBezTo>
                  <a:cubicBezTo>
                    <a:pt x="1223" y="368"/>
                    <a:pt x="1220" y="368"/>
                    <a:pt x="1218" y="367"/>
                  </a:cubicBezTo>
                  <a:cubicBezTo>
                    <a:pt x="1216" y="367"/>
                    <a:pt x="1215" y="368"/>
                    <a:pt x="1213" y="368"/>
                  </a:cubicBezTo>
                  <a:cubicBezTo>
                    <a:pt x="1204" y="368"/>
                    <a:pt x="1193" y="361"/>
                    <a:pt x="1188" y="361"/>
                  </a:cubicBezTo>
                  <a:cubicBezTo>
                    <a:pt x="1183" y="361"/>
                    <a:pt x="1180" y="364"/>
                    <a:pt x="1176" y="364"/>
                  </a:cubicBezTo>
                  <a:cubicBezTo>
                    <a:pt x="1173" y="364"/>
                    <a:pt x="1171" y="360"/>
                    <a:pt x="1168" y="360"/>
                  </a:cubicBezTo>
                  <a:cubicBezTo>
                    <a:pt x="1163" y="358"/>
                    <a:pt x="1158" y="360"/>
                    <a:pt x="1154" y="359"/>
                  </a:cubicBezTo>
                  <a:cubicBezTo>
                    <a:pt x="1150" y="358"/>
                    <a:pt x="1146" y="356"/>
                    <a:pt x="1142" y="356"/>
                  </a:cubicBezTo>
                  <a:cubicBezTo>
                    <a:pt x="1140" y="357"/>
                    <a:pt x="1140" y="358"/>
                    <a:pt x="1137" y="358"/>
                  </a:cubicBezTo>
                  <a:cubicBezTo>
                    <a:pt x="1135" y="358"/>
                    <a:pt x="1132" y="358"/>
                    <a:pt x="1130" y="358"/>
                  </a:cubicBezTo>
                  <a:cubicBezTo>
                    <a:pt x="1122" y="356"/>
                    <a:pt x="1114" y="353"/>
                    <a:pt x="1106" y="351"/>
                  </a:cubicBezTo>
                  <a:cubicBezTo>
                    <a:pt x="1098" y="350"/>
                    <a:pt x="1090" y="349"/>
                    <a:pt x="1082" y="346"/>
                  </a:cubicBezTo>
                  <a:cubicBezTo>
                    <a:pt x="1079" y="345"/>
                    <a:pt x="1072" y="342"/>
                    <a:pt x="1069" y="341"/>
                  </a:cubicBezTo>
                  <a:cubicBezTo>
                    <a:pt x="1066" y="340"/>
                    <a:pt x="1062" y="342"/>
                    <a:pt x="1059" y="342"/>
                  </a:cubicBezTo>
                  <a:cubicBezTo>
                    <a:pt x="1056" y="341"/>
                    <a:pt x="1052" y="340"/>
                    <a:pt x="1049" y="339"/>
                  </a:cubicBezTo>
                  <a:cubicBezTo>
                    <a:pt x="1048" y="339"/>
                    <a:pt x="1046" y="339"/>
                    <a:pt x="1044" y="339"/>
                  </a:cubicBezTo>
                  <a:cubicBezTo>
                    <a:pt x="1039" y="338"/>
                    <a:pt x="1034" y="336"/>
                    <a:pt x="1029" y="336"/>
                  </a:cubicBezTo>
                  <a:cubicBezTo>
                    <a:pt x="1027" y="336"/>
                    <a:pt x="1024" y="335"/>
                    <a:pt x="1022" y="333"/>
                  </a:cubicBezTo>
                  <a:cubicBezTo>
                    <a:pt x="1021" y="333"/>
                    <a:pt x="1021" y="333"/>
                    <a:pt x="1021" y="333"/>
                  </a:cubicBezTo>
                  <a:cubicBezTo>
                    <a:pt x="1017" y="336"/>
                    <a:pt x="1014" y="332"/>
                    <a:pt x="1010" y="333"/>
                  </a:cubicBezTo>
                  <a:cubicBezTo>
                    <a:pt x="1009" y="334"/>
                    <a:pt x="1009" y="334"/>
                    <a:pt x="1009" y="334"/>
                  </a:cubicBezTo>
                  <a:cubicBezTo>
                    <a:pt x="1009" y="334"/>
                    <a:pt x="1009" y="336"/>
                    <a:pt x="1008" y="336"/>
                  </a:cubicBezTo>
                  <a:cubicBezTo>
                    <a:pt x="1007" y="337"/>
                    <a:pt x="1007" y="337"/>
                    <a:pt x="1007" y="337"/>
                  </a:cubicBezTo>
                  <a:cubicBezTo>
                    <a:pt x="1006" y="336"/>
                    <a:pt x="1006" y="336"/>
                    <a:pt x="1005" y="335"/>
                  </a:cubicBezTo>
                  <a:cubicBezTo>
                    <a:pt x="1000" y="336"/>
                    <a:pt x="996" y="336"/>
                    <a:pt x="991" y="338"/>
                  </a:cubicBezTo>
                  <a:cubicBezTo>
                    <a:pt x="990" y="338"/>
                    <a:pt x="989" y="340"/>
                    <a:pt x="988" y="340"/>
                  </a:cubicBezTo>
                  <a:cubicBezTo>
                    <a:pt x="987" y="341"/>
                    <a:pt x="986" y="341"/>
                    <a:pt x="985" y="341"/>
                  </a:cubicBezTo>
                  <a:cubicBezTo>
                    <a:pt x="982" y="343"/>
                    <a:pt x="981" y="347"/>
                    <a:pt x="979" y="350"/>
                  </a:cubicBezTo>
                  <a:cubicBezTo>
                    <a:pt x="977" y="353"/>
                    <a:pt x="973" y="352"/>
                    <a:pt x="972" y="354"/>
                  </a:cubicBezTo>
                  <a:cubicBezTo>
                    <a:pt x="968" y="357"/>
                    <a:pt x="963" y="364"/>
                    <a:pt x="966" y="368"/>
                  </a:cubicBezTo>
                  <a:cubicBezTo>
                    <a:pt x="968" y="369"/>
                    <a:pt x="969" y="369"/>
                    <a:pt x="970" y="370"/>
                  </a:cubicBezTo>
                  <a:cubicBezTo>
                    <a:pt x="970" y="371"/>
                    <a:pt x="970" y="372"/>
                    <a:pt x="970" y="372"/>
                  </a:cubicBezTo>
                  <a:cubicBezTo>
                    <a:pt x="970" y="374"/>
                    <a:pt x="970" y="374"/>
                    <a:pt x="970" y="374"/>
                  </a:cubicBezTo>
                  <a:cubicBezTo>
                    <a:pt x="972" y="374"/>
                    <a:pt x="972" y="374"/>
                    <a:pt x="972" y="374"/>
                  </a:cubicBezTo>
                  <a:cubicBezTo>
                    <a:pt x="972" y="375"/>
                    <a:pt x="972" y="375"/>
                    <a:pt x="972" y="375"/>
                  </a:cubicBezTo>
                  <a:cubicBezTo>
                    <a:pt x="972" y="376"/>
                    <a:pt x="972" y="377"/>
                    <a:pt x="972" y="378"/>
                  </a:cubicBezTo>
                  <a:cubicBezTo>
                    <a:pt x="971" y="378"/>
                    <a:pt x="970" y="378"/>
                    <a:pt x="969" y="379"/>
                  </a:cubicBezTo>
                  <a:cubicBezTo>
                    <a:pt x="962" y="381"/>
                    <a:pt x="963" y="385"/>
                    <a:pt x="963" y="391"/>
                  </a:cubicBezTo>
                  <a:cubicBezTo>
                    <a:pt x="963" y="392"/>
                    <a:pt x="962" y="392"/>
                    <a:pt x="962" y="393"/>
                  </a:cubicBezTo>
                  <a:cubicBezTo>
                    <a:pt x="960" y="394"/>
                    <a:pt x="956" y="406"/>
                    <a:pt x="953" y="408"/>
                  </a:cubicBezTo>
                  <a:cubicBezTo>
                    <a:pt x="952" y="410"/>
                    <a:pt x="948" y="412"/>
                    <a:pt x="946" y="414"/>
                  </a:cubicBezTo>
                  <a:cubicBezTo>
                    <a:pt x="944" y="416"/>
                    <a:pt x="947" y="419"/>
                    <a:pt x="948" y="422"/>
                  </a:cubicBezTo>
                  <a:cubicBezTo>
                    <a:pt x="949" y="422"/>
                    <a:pt x="950" y="424"/>
                    <a:pt x="950" y="425"/>
                  </a:cubicBezTo>
                  <a:cubicBezTo>
                    <a:pt x="948" y="426"/>
                    <a:pt x="948" y="428"/>
                    <a:pt x="949" y="429"/>
                  </a:cubicBezTo>
                  <a:cubicBezTo>
                    <a:pt x="950" y="430"/>
                    <a:pt x="952" y="430"/>
                    <a:pt x="954" y="430"/>
                  </a:cubicBezTo>
                  <a:cubicBezTo>
                    <a:pt x="953" y="432"/>
                    <a:pt x="953" y="432"/>
                    <a:pt x="953" y="432"/>
                  </a:cubicBezTo>
                  <a:cubicBezTo>
                    <a:pt x="952" y="433"/>
                    <a:pt x="952" y="433"/>
                    <a:pt x="952" y="433"/>
                  </a:cubicBezTo>
                  <a:cubicBezTo>
                    <a:pt x="952" y="434"/>
                    <a:pt x="952" y="434"/>
                    <a:pt x="952" y="434"/>
                  </a:cubicBezTo>
                  <a:cubicBezTo>
                    <a:pt x="952" y="435"/>
                    <a:pt x="952" y="435"/>
                    <a:pt x="952" y="435"/>
                  </a:cubicBezTo>
                  <a:cubicBezTo>
                    <a:pt x="956" y="434"/>
                    <a:pt x="973" y="442"/>
                    <a:pt x="976" y="446"/>
                  </a:cubicBezTo>
                  <a:cubicBezTo>
                    <a:pt x="978" y="450"/>
                    <a:pt x="980" y="455"/>
                    <a:pt x="984" y="458"/>
                  </a:cubicBezTo>
                  <a:cubicBezTo>
                    <a:pt x="988" y="459"/>
                    <a:pt x="988" y="459"/>
                    <a:pt x="988" y="459"/>
                  </a:cubicBezTo>
                  <a:cubicBezTo>
                    <a:pt x="989" y="460"/>
                    <a:pt x="989" y="461"/>
                    <a:pt x="990" y="462"/>
                  </a:cubicBezTo>
                  <a:cubicBezTo>
                    <a:pt x="995" y="465"/>
                    <a:pt x="1003" y="465"/>
                    <a:pt x="1008" y="468"/>
                  </a:cubicBezTo>
                  <a:cubicBezTo>
                    <a:pt x="1010" y="470"/>
                    <a:pt x="1011" y="472"/>
                    <a:pt x="1014" y="472"/>
                  </a:cubicBezTo>
                  <a:cubicBezTo>
                    <a:pt x="1015" y="472"/>
                    <a:pt x="1015" y="472"/>
                    <a:pt x="1015" y="472"/>
                  </a:cubicBezTo>
                  <a:cubicBezTo>
                    <a:pt x="1016" y="470"/>
                    <a:pt x="1016" y="470"/>
                    <a:pt x="1016" y="470"/>
                  </a:cubicBezTo>
                  <a:cubicBezTo>
                    <a:pt x="1018" y="470"/>
                    <a:pt x="1024" y="475"/>
                    <a:pt x="1026" y="477"/>
                  </a:cubicBezTo>
                  <a:cubicBezTo>
                    <a:pt x="1026" y="478"/>
                    <a:pt x="1026" y="479"/>
                    <a:pt x="1028" y="480"/>
                  </a:cubicBezTo>
                  <a:cubicBezTo>
                    <a:pt x="1030" y="480"/>
                    <a:pt x="1033" y="483"/>
                    <a:pt x="1036" y="484"/>
                  </a:cubicBezTo>
                  <a:cubicBezTo>
                    <a:pt x="1035" y="484"/>
                    <a:pt x="1035" y="486"/>
                    <a:pt x="1035" y="486"/>
                  </a:cubicBezTo>
                  <a:cubicBezTo>
                    <a:pt x="1036" y="487"/>
                    <a:pt x="1036" y="488"/>
                    <a:pt x="1037" y="488"/>
                  </a:cubicBezTo>
                  <a:cubicBezTo>
                    <a:pt x="1036" y="491"/>
                    <a:pt x="1036" y="491"/>
                    <a:pt x="1036" y="491"/>
                  </a:cubicBezTo>
                  <a:cubicBezTo>
                    <a:pt x="1035" y="490"/>
                    <a:pt x="1034" y="490"/>
                    <a:pt x="1033" y="490"/>
                  </a:cubicBezTo>
                  <a:cubicBezTo>
                    <a:pt x="1032" y="490"/>
                    <a:pt x="1032" y="490"/>
                    <a:pt x="1032" y="490"/>
                  </a:cubicBezTo>
                  <a:cubicBezTo>
                    <a:pt x="1031" y="491"/>
                    <a:pt x="1030" y="494"/>
                    <a:pt x="1030" y="495"/>
                  </a:cubicBezTo>
                  <a:cubicBezTo>
                    <a:pt x="1028" y="495"/>
                    <a:pt x="1026" y="496"/>
                    <a:pt x="1025" y="496"/>
                  </a:cubicBezTo>
                  <a:cubicBezTo>
                    <a:pt x="1025" y="496"/>
                    <a:pt x="1026" y="498"/>
                    <a:pt x="1026" y="498"/>
                  </a:cubicBezTo>
                  <a:cubicBezTo>
                    <a:pt x="1027" y="499"/>
                    <a:pt x="1027" y="499"/>
                    <a:pt x="1027" y="499"/>
                  </a:cubicBezTo>
                  <a:cubicBezTo>
                    <a:pt x="1028" y="499"/>
                    <a:pt x="1029" y="498"/>
                    <a:pt x="1030" y="497"/>
                  </a:cubicBezTo>
                  <a:cubicBezTo>
                    <a:pt x="1032" y="497"/>
                    <a:pt x="1040" y="496"/>
                    <a:pt x="1041" y="495"/>
                  </a:cubicBezTo>
                  <a:cubicBezTo>
                    <a:pt x="1042" y="496"/>
                    <a:pt x="1042" y="496"/>
                    <a:pt x="1042" y="496"/>
                  </a:cubicBezTo>
                  <a:cubicBezTo>
                    <a:pt x="1048" y="494"/>
                    <a:pt x="1050" y="497"/>
                    <a:pt x="1052" y="501"/>
                  </a:cubicBezTo>
                  <a:cubicBezTo>
                    <a:pt x="1052" y="502"/>
                    <a:pt x="1052" y="504"/>
                    <a:pt x="1052" y="505"/>
                  </a:cubicBezTo>
                  <a:cubicBezTo>
                    <a:pt x="1052" y="505"/>
                    <a:pt x="1050" y="506"/>
                    <a:pt x="1050" y="506"/>
                  </a:cubicBezTo>
                  <a:cubicBezTo>
                    <a:pt x="1049" y="506"/>
                    <a:pt x="1049" y="506"/>
                    <a:pt x="1049" y="506"/>
                  </a:cubicBezTo>
                  <a:cubicBezTo>
                    <a:pt x="1051" y="508"/>
                    <a:pt x="1052" y="507"/>
                    <a:pt x="1054" y="509"/>
                  </a:cubicBezTo>
                  <a:cubicBezTo>
                    <a:pt x="1054" y="511"/>
                    <a:pt x="1054" y="513"/>
                    <a:pt x="1054" y="516"/>
                  </a:cubicBezTo>
                  <a:cubicBezTo>
                    <a:pt x="1055" y="517"/>
                    <a:pt x="1055" y="517"/>
                    <a:pt x="1055" y="517"/>
                  </a:cubicBezTo>
                  <a:cubicBezTo>
                    <a:pt x="1059" y="518"/>
                    <a:pt x="1064" y="519"/>
                    <a:pt x="1068" y="519"/>
                  </a:cubicBezTo>
                  <a:cubicBezTo>
                    <a:pt x="1072" y="518"/>
                    <a:pt x="1074" y="514"/>
                    <a:pt x="1077" y="513"/>
                  </a:cubicBezTo>
                  <a:cubicBezTo>
                    <a:pt x="1082" y="511"/>
                    <a:pt x="1086" y="513"/>
                    <a:pt x="1091" y="512"/>
                  </a:cubicBezTo>
                  <a:cubicBezTo>
                    <a:pt x="1094" y="512"/>
                    <a:pt x="1097" y="510"/>
                    <a:pt x="1101" y="510"/>
                  </a:cubicBezTo>
                  <a:cubicBezTo>
                    <a:pt x="1104" y="511"/>
                    <a:pt x="1106" y="514"/>
                    <a:pt x="1110" y="514"/>
                  </a:cubicBezTo>
                  <a:cubicBezTo>
                    <a:pt x="1112" y="514"/>
                    <a:pt x="1114" y="513"/>
                    <a:pt x="1117" y="513"/>
                  </a:cubicBezTo>
                  <a:cubicBezTo>
                    <a:pt x="1124" y="512"/>
                    <a:pt x="1126" y="512"/>
                    <a:pt x="1134" y="511"/>
                  </a:cubicBezTo>
                  <a:cubicBezTo>
                    <a:pt x="1135" y="510"/>
                    <a:pt x="1139" y="508"/>
                    <a:pt x="1141" y="509"/>
                  </a:cubicBezTo>
                  <a:cubicBezTo>
                    <a:pt x="1142" y="509"/>
                    <a:pt x="1144" y="510"/>
                    <a:pt x="1145" y="511"/>
                  </a:cubicBezTo>
                  <a:cubicBezTo>
                    <a:pt x="1152" y="511"/>
                    <a:pt x="1166" y="508"/>
                    <a:pt x="1172" y="513"/>
                  </a:cubicBezTo>
                  <a:cubicBezTo>
                    <a:pt x="1173" y="513"/>
                    <a:pt x="1176" y="512"/>
                    <a:pt x="1177" y="512"/>
                  </a:cubicBezTo>
                  <a:cubicBezTo>
                    <a:pt x="1182" y="513"/>
                    <a:pt x="1185" y="521"/>
                    <a:pt x="1191" y="523"/>
                  </a:cubicBezTo>
                  <a:cubicBezTo>
                    <a:pt x="1193" y="524"/>
                    <a:pt x="1194" y="522"/>
                    <a:pt x="1196" y="522"/>
                  </a:cubicBezTo>
                  <a:cubicBezTo>
                    <a:pt x="1197" y="522"/>
                    <a:pt x="1198" y="522"/>
                    <a:pt x="1200" y="522"/>
                  </a:cubicBezTo>
                  <a:cubicBezTo>
                    <a:pt x="1201" y="522"/>
                    <a:pt x="1202" y="521"/>
                    <a:pt x="1203" y="521"/>
                  </a:cubicBezTo>
                  <a:cubicBezTo>
                    <a:pt x="1205" y="520"/>
                    <a:pt x="1207" y="521"/>
                    <a:pt x="1208" y="521"/>
                  </a:cubicBezTo>
                  <a:cubicBezTo>
                    <a:pt x="1210" y="521"/>
                    <a:pt x="1211" y="520"/>
                    <a:pt x="1213" y="520"/>
                  </a:cubicBezTo>
                  <a:cubicBezTo>
                    <a:pt x="1215" y="520"/>
                    <a:pt x="1217" y="520"/>
                    <a:pt x="1220" y="520"/>
                  </a:cubicBezTo>
                  <a:cubicBezTo>
                    <a:pt x="1222" y="519"/>
                    <a:pt x="1223" y="518"/>
                    <a:pt x="1224" y="516"/>
                  </a:cubicBezTo>
                  <a:cubicBezTo>
                    <a:pt x="1227" y="516"/>
                    <a:pt x="1231" y="517"/>
                    <a:pt x="1235" y="517"/>
                  </a:cubicBezTo>
                  <a:cubicBezTo>
                    <a:pt x="1238" y="517"/>
                    <a:pt x="1241" y="516"/>
                    <a:pt x="1244" y="517"/>
                  </a:cubicBezTo>
                  <a:cubicBezTo>
                    <a:pt x="1244" y="518"/>
                    <a:pt x="1244" y="518"/>
                    <a:pt x="1244" y="518"/>
                  </a:cubicBezTo>
                  <a:cubicBezTo>
                    <a:pt x="1244" y="519"/>
                    <a:pt x="1244" y="520"/>
                    <a:pt x="1243" y="521"/>
                  </a:cubicBezTo>
                  <a:cubicBezTo>
                    <a:pt x="1244" y="522"/>
                    <a:pt x="1245" y="523"/>
                    <a:pt x="1246" y="524"/>
                  </a:cubicBezTo>
                  <a:cubicBezTo>
                    <a:pt x="1248" y="537"/>
                    <a:pt x="1236" y="536"/>
                    <a:pt x="1227" y="536"/>
                  </a:cubicBezTo>
                  <a:cubicBezTo>
                    <a:pt x="1222" y="531"/>
                    <a:pt x="1222" y="530"/>
                    <a:pt x="1214" y="532"/>
                  </a:cubicBezTo>
                  <a:cubicBezTo>
                    <a:pt x="1214" y="532"/>
                    <a:pt x="1212" y="532"/>
                    <a:pt x="1212" y="533"/>
                  </a:cubicBezTo>
                  <a:cubicBezTo>
                    <a:pt x="1208" y="533"/>
                    <a:pt x="1206" y="531"/>
                    <a:pt x="1203" y="530"/>
                  </a:cubicBezTo>
                  <a:cubicBezTo>
                    <a:pt x="1200" y="530"/>
                    <a:pt x="1196" y="533"/>
                    <a:pt x="1194" y="534"/>
                  </a:cubicBezTo>
                  <a:cubicBezTo>
                    <a:pt x="1188" y="535"/>
                    <a:pt x="1181" y="535"/>
                    <a:pt x="1176" y="536"/>
                  </a:cubicBezTo>
                  <a:cubicBezTo>
                    <a:pt x="1173" y="537"/>
                    <a:pt x="1171" y="539"/>
                    <a:pt x="1168" y="539"/>
                  </a:cubicBezTo>
                  <a:cubicBezTo>
                    <a:pt x="1165" y="539"/>
                    <a:pt x="1163" y="538"/>
                    <a:pt x="1160" y="539"/>
                  </a:cubicBezTo>
                  <a:cubicBezTo>
                    <a:pt x="1156" y="539"/>
                    <a:pt x="1153" y="542"/>
                    <a:pt x="1149" y="542"/>
                  </a:cubicBezTo>
                  <a:cubicBezTo>
                    <a:pt x="1146" y="542"/>
                    <a:pt x="1141" y="540"/>
                    <a:pt x="1138" y="541"/>
                  </a:cubicBezTo>
                  <a:cubicBezTo>
                    <a:pt x="1134" y="542"/>
                    <a:pt x="1125" y="548"/>
                    <a:pt x="1120" y="546"/>
                  </a:cubicBezTo>
                  <a:cubicBezTo>
                    <a:pt x="1119" y="546"/>
                    <a:pt x="1119" y="544"/>
                    <a:pt x="1119" y="544"/>
                  </a:cubicBezTo>
                  <a:cubicBezTo>
                    <a:pt x="1118" y="542"/>
                    <a:pt x="1117" y="540"/>
                    <a:pt x="1116" y="538"/>
                  </a:cubicBezTo>
                  <a:cubicBezTo>
                    <a:pt x="1114" y="536"/>
                    <a:pt x="1111" y="534"/>
                    <a:pt x="1110" y="532"/>
                  </a:cubicBezTo>
                  <a:cubicBezTo>
                    <a:pt x="1109" y="530"/>
                    <a:pt x="1108" y="529"/>
                    <a:pt x="1108" y="528"/>
                  </a:cubicBezTo>
                  <a:cubicBezTo>
                    <a:pt x="1106" y="529"/>
                    <a:pt x="1106" y="529"/>
                    <a:pt x="1106" y="529"/>
                  </a:cubicBezTo>
                  <a:cubicBezTo>
                    <a:pt x="1104" y="531"/>
                    <a:pt x="1096" y="533"/>
                    <a:pt x="1096" y="536"/>
                  </a:cubicBezTo>
                  <a:cubicBezTo>
                    <a:pt x="1093" y="538"/>
                    <a:pt x="1094" y="540"/>
                    <a:pt x="1092" y="541"/>
                  </a:cubicBezTo>
                  <a:cubicBezTo>
                    <a:pt x="1091" y="542"/>
                    <a:pt x="1089" y="542"/>
                    <a:pt x="1088" y="542"/>
                  </a:cubicBezTo>
                  <a:cubicBezTo>
                    <a:pt x="1086" y="543"/>
                    <a:pt x="1086" y="544"/>
                    <a:pt x="1084" y="545"/>
                  </a:cubicBezTo>
                  <a:cubicBezTo>
                    <a:pt x="1080" y="547"/>
                    <a:pt x="1080" y="547"/>
                    <a:pt x="1074" y="546"/>
                  </a:cubicBezTo>
                  <a:cubicBezTo>
                    <a:pt x="1072" y="545"/>
                    <a:pt x="1071" y="542"/>
                    <a:pt x="1070" y="541"/>
                  </a:cubicBezTo>
                  <a:cubicBezTo>
                    <a:pt x="1066" y="538"/>
                    <a:pt x="1056" y="549"/>
                    <a:pt x="1052" y="551"/>
                  </a:cubicBezTo>
                  <a:cubicBezTo>
                    <a:pt x="1048" y="553"/>
                    <a:pt x="1042" y="554"/>
                    <a:pt x="1037" y="555"/>
                  </a:cubicBezTo>
                  <a:cubicBezTo>
                    <a:pt x="1034" y="556"/>
                    <a:pt x="1032" y="558"/>
                    <a:pt x="1030" y="558"/>
                  </a:cubicBezTo>
                  <a:cubicBezTo>
                    <a:pt x="1029" y="559"/>
                    <a:pt x="1028" y="558"/>
                    <a:pt x="1027" y="558"/>
                  </a:cubicBezTo>
                  <a:cubicBezTo>
                    <a:pt x="1026" y="557"/>
                    <a:pt x="1025" y="556"/>
                    <a:pt x="1024" y="556"/>
                  </a:cubicBezTo>
                  <a:cubicBezTo>
                    <a:pt x="1021" y="556"/>
                    <a:pt x="1019" y="557"/>
                    <a:pt x="1016" y="557"/>
                  </a:cubicBezTo>
                  <a:cubicBezTo>
                    <a:pt x="1012" y="558"/>
                    <a:pt x="1002" y="559"/>
                    <a:pt x="998" y="559"/>
                  </a:cubicBezTo>
                  <a:cubicBezTo>
                    <a:pt x="993" y="558"/>
                    <a:pt x="993" y="556"/>
                    <a:pt x="989" y="556"/>
                  </a:cubicBezTo>
                  <a:cubicBezTo>
                    <a:pt x="987" y="557"/>
                    <a:pt x="986" y="561"/>
                    <a:pt x="983" y="562"/>
                  </a:cubicBezTo>
                  <a:cubicBezTo>
                    <a:pt x="981" y="562"/>
                    <a:pt x="975" y="564"/>
                    <a:pt x="973" y="563"/>
                  </a:cubicBezTo>
                  <a:cubicBezTo>
                    <a:pt x="972" y="563"/>
                    <a:pt x="972" y="562"/>
                    <a:pt x="970" y="562"/>
                  </a:cubicBezTo>
                  <a:cubicBezTo>
                    <a:pt x="967" y="562"/>
                    <a:pt x="964" y="562"/>
                    <a:pt x="961" y="562"/>
                  </a:cubicBezTo>
                  <a:cubicBezTo>
                    <a:pt x="957" y="562"/>
                    <a:pt x="953" y="564"/>
                    <a:pt x="949" y="564"/>
                  </a:cubicBezTo>
                  <a:cubicBezTo>
                    <a:pt x="946" y="564"/>
                    <a:pt x="942" y="563"/>
                    <a:pt x="939" y="564"/>
                  </a:cubicBezTo>
                  <a:cubicBezTo>
                    <a:pt x="928" y="568"/>
                    <a:pt x="928" y="575"/>
                    <a:pt x="921" y="580"/>
                  </a:cubicBezTo>
                  <a:cubicBezTo>
                    <a:pt x="918" y="582"/>
                    <a:pt x="912" y="583"/>
                    <a:pt x="908" y="585"/>
                  </a:cubicBezTo>
                  <a:cubicBezTo>
                    <a:pt x="906" y="589"/>
                    <a:pt x="899" y="588"/>
                    <a:pt x="896" y="590"/>
                  </a:cubicBezTo>
                  <a:cubicBezTo>
                    <a:pt x="893" y="591"/>
                    <a:pt x="890" y="592"/>
                    <a:pt x="887" y="594"/>
                  </a:cubicBezTo>
                  <a:cubicBezTo>
                    <a:pt x="886" y="595"/>
                    <a:pt x="884" y="595"/>
                    <a:pt x="882" y="595"/>
                  </a:cubicBezTo>
                  <a:cubicBezTo>
                    <a:pt x="882" y="596"/>
                    <a:pt x="881" y="596"/>
                    <a:pt x="880" y="596"/>
                  </a:cubicBezTo>
                  <a:cubicBezTo>
                    <a:pt x="877" y="599"/>
                    <a:pt x="878" y="600"/>
                    <a:pt x="876" y="603"/>
                  </a:cubicBezTo>
                  <a:cubicBezTo>
                    <a:pt x="874" y="605"/>
                    <a:pt x="871" y="605"/>
                    <a:pt x="871" y="609"/>
                  </a:cubicBezTo>
                  <a:cubicBezTo>
                    <a:pt x="872" y="612"/>
                    <a:pt x="882" y="613"/>
                    <a:pt x="884" y="614"/>
                  </a:cubicBezTo>
                  <a:cubicBezTo>
                    <a:pt x="886" y="614"/>
                    <a:pt x="887" y="615"/>
                    <a:pt x="888" y="615"/>
                  </a:cubicBezTo>
                  <a:cubicBezTo>
                    <a:pt x="896" y="615"/>
                    <a:pt x="899" y="622"/>
                    <a:pt x="905" y="626"/>
                  </a:cubicBezTo>
                  <a:cubicBezTo>
                    <a:pt x="907" y="628"/>
                    <a:pt x="910" y="628"/>
                    <a:pt x="913" y="630"/>
                  </a:cubicBezTo>
                  <a:cubicBezTo>
                    <a:pt x="914" y="630"/>
                    <a:pt x="915" y="631"/>
                    <a:pt x="917" y="632"/>
                  </a:cubicBezTo>
                  <a:cubicBezTo>
                    <a:pt x="918" y="632"/>
                    <a:pt x="920" y="632"/>
                    <a:pt x="922" y="632"/>
                  </a:cubicBezTo>
                  <a:cubicBezTo>
                    <a:pt x="926" y="633"/>
                    <a:pt x="930" y="635"/>
                    <a:pt x="934" y="635"/>
                  </a:cubicBezTo>
                  <a:cubicBezTo>
                    <a:pt x="937" y="634"/>
                    <a:pt x="938" y="631"/>
                    <a:pt x="941" y="631"/>
                  </a:cubicBezTo>
                  <a:cubicBezTo>
                    <a:pt x="942" y="630"/>
                    <a:pt x="944" y="630"/>
                    <a:pt x="944" y="630"/>
                  </a:cubicBezTo>
                  <a:cubicBezTo>
                    <a:pt x="946" y="630"/>
                    <a:pt x="948" y="628"/>
                    <a:pt x="950" y="627"/>
                  </a:cubicBezTo>
                  <a:cubicBezTo>
                    <a:pt x="955" y="626"/>
                    <a:pt x="958" y="628"/>
                    <a:pt x="962" y="628"/>
                  </a:cubicBezTo>
                  <a:cubicBezTo>
                    <a:pt x="965" y="628"/>
                    <a:pt x="967" y="628"/>
                    <a:pt x="969" y="628"/>
                  </a:cubicBezTo>
                  <a:cubicBezTo>
                    <a:pt x="972" y="629"/>
                    <a:pt x="974" y="632"/>
                    <a:pt x="976" y="634"/>
                  </a:cubicBezTo>
                  <a:cubicBezTo>
                    <a:pt x="978" y="636"/>
                    <a:pt x="980" y="637"/>
                    <a:pt x="982" y="638"/>
                  </a:cubicBezTo>
                  <a:cubicBezTo>
                    <a:pt x="985" y="640"/>
                    <a:pt x="990" y="642"/>
                    <a:pt x="991" y="646"/>
                  </a:cubicBezTo>
                  <a:cubicBezTo>
                    <a:pt x="991" y="647"/>
                    <a:pt x="991" y="647"/>
                    <a:pt x="991" y="647"/>
                  </a:cubicBezTo>
                  <a:cubicBezTo>
                    <a:pt x="990" y="648"/>
                    <a:pt x="990" y="648"/>
                    <a:pt x="990" y="648"/>
                  </a:cubicBezTo>
                  <a:cubicBezTo>
                    <a:pt x="988" y="648"/>
                    <a:pt x="985" y="648"/>
                    <a:pt x="983" y="648"/>
                  </a:cubicBezTo>
                  <a:cubicBezTo>
                    <a:pt x="980" y="649"/>
                    <a:pt x="978" y="652"/>
                    <a:pt x="975" y="651"/>
                  </a:cubicBezTo>
                  <a:cubicBezTo>
                    <a:pt x="974" y="651"/>
                    <a:pt x="973" y="650"/>
                    <a:pt x="972" y="650"/>
                  </a:cubicBezTo>
                  <a:cubicBezTo>
                    <a:pt x="970" y="650"/>
                    <a:pt x="966" y="658"/>
                    <a:pt x="966" y="660"/>
                  </a:cubicBezTo>
                  <a:cubicBezTo>
                    <a:pt x="965" y="662"/>
                    <a:pt x="966" y="663"/>
                    <a:pt x="966" y="664"/>
                  </a:cubicBezTo>
                  <a:cubicBezTo>
                    <a:pt x="965" y="670"/>
                    <a:pt x="962" y="671"/>
                    <a:pt x="957" y="672"/>
                  </a:cubicBezTo>
                  <a:cubicBezTo>
                    <a:pt x="954" y="672"/>
                    <a:pt x="952" y="672"/>
                    <a:pt x="949" y="672"/>
                  </a:cubicBezTo>
                  <a:cubicBezTo>
                    <a:pt x="945" y="673"/>
                    <a:pt x="942" y="674"/>
                    <a:pt x="938" y="675"/>
                  </a:cubicBezTo>
                  <a:cubicBezTo>
                    <a:pt x="935" y="675"/>
                    <a:pt x="932" y="673"/>
                    <a:pt x="930" y="674"/>
                  </a:cubicBezTo>
                  <a:cubicBezTo>
                    <a:pt x="925" y="674"/>
                    <a:pt x="922" y="674"/>
                    <a:pt x="918" y="673"/>
                  </a:cubicBezTo>
                  <a:cubicBezTo>
                    <a:pt x="916" y="673"/>
                    <a:pt x="909" y="669"/>
                    <a:pt x="908" y="668"/>
                  </a:cubicBezTo>
                  <a:cubicBezTo>
                    <a:pt x="906" y="667"/>
                    <a:pt x="905" y="666"/>
                    <a:pt x="903" y="664"/>
                  </a:cubicBezTo>
                  <a:cubicBezTo>
                    <a:pt x="900" y="663"/>
                    <a:pt x="898" y="664"/>
                    <a:pt x="895" y="664"/>
                  </a:cubicBezTo>
                  <a:cubicBezTo>
                    <a:pt x="891" y="664"/>
                    <a:pt x="890" y="662"/>
                    <a:pt x="888" y="661"/>
                  </a:cubicBezTo>
                  <a:cubicBezTo>
                    <a:pt x="886" y="661"/>
                    <a:pt x="877" y="660"/>
                    <a:pt x="875" y="660"/>
                  </a:cubicBezTo>
                  <a:cubicBezTo>
                    <a:pt x="866" y="660"/>
                    <a:pt x="864" y="662"/>
                    <a:pt x="856" y="665"/>
                  </a:cubicBezTo>
                  <a:cubicBezTo>
                    <a:pt x="854" y="666"/>
                    <a:pt x="853" y="667"/>
                    <a:pt x="851" y="667"/>
                  </a:cubicBezTo>
                  <a:cubicBezTo>
                    <a:pt x="847" y="668"/>
                    <a:pt x="842" y="668"/>
                    <a:pt x="838" y="669"/>
                  </a:cubicBezTo>
                  <a:cubicBezTo>
                    <a:pt x="837" y="670"/>
                    <a:pt x="838" y="672"/>
                    <a:pt x="837" y="673"/>
                  </a:cubicBezTo>
                  <a:cubicBezTo>
                    <a:pt x="833" y="675"/>
                    <a:pt x="830" y="671"/>
                    <a:pt x="828" y="670"/>
                  </a:cubicBezTo>
                  <a:cubicBezTo>
                    <a:pt x="828" y="670"/>
                    <a:pt x="826" y="671"/>
                    <a:pt x="825" y="671"/>
                  </a:cubicBezTo>
                  <a:cubicBezTo>
                    <a:pt x="823" y="671"/>
                    <a:pt x="803" y="666"/>
                    <a:pt x="801" y="665"/>
                  </a:cubicBezTo>
                  <a:cubicBezTo>
                    <a:pt x="797" y="664"/>
                    <a:pt x="792" y="662"/>
                    <a:pt x="788" y="660"/>
                  </a:cubicBezTo>
                  <a:cubicBezTo>
                    <a:pt x="776" y="659"/>
                    <a:pt x="779" y="665"/>
                    <a:pt x="773" y="664"/>
                  </a:cubicBezTo>
                  <a:cubicBezTo>
                    <a:pt x="772" y="664"/>
                    <a:pt x="771" y="666"/>
                    <a:pt x="770" y="666"/>
                  </a:cubicBezTo>
                  <a:cubicBezTo>
                    <a:pt x="769" y="666"/>
                    <a:pt x="769" y="666"/>
                    <a:pt x="769" y="666"/>
                  </a:cubicBezTo>
                  <a:cubicBezTo>
                    <a:pt x="768" y="665"/>
                    <a:pt x="768" y="665"/>
                    <a:pt x="768" y="665"/>
                  </a:cubicBezTo>
                  <a:cubicBezTo>
                    <a:pt x="769" y="664"/>
                    <a:pt x="769" y="664"/>
                    <a:pt x="769" y="664"/>
                  </a:cubicBezTo>
                  <a:cubicBezTo>
                    <a:pt x="771" y="662"/>
                    <a:pt x="774" y="660"/>
                    <a:pt x="777" y="659"/>
                  </a:cubicBezTo>
                  <a:cubicBezTo>
                    <a:pt x="770" y="659"/>
                    <a:pt x="764" y="660"/>
                    <a:pt x="758" y="660"/>
                  </a:cubicBezTo>
                  <a:cubicBezTo>
                    <a:pt x="755" y="660"/>
                    <a:pt x="751" y="661"/>
                    <a:pt x="748" y="661"/>
                  </a:cubicBezTo>
                  <a:cubicBezTo>
                    <a:pt x="744" y="660"/>
                    <a:pt x="742" y="659"/>
                    <a:pt x="739" y="658"/>
                  </a:cubicBezTo>
                  <a:cubicBezTo>
                    <a:pt x="731" y="657"/>
                    <a:pt x="724" y="658"/>
                    <a:pt x="716" y="658"/>
                  </a:cubicBezTo>
                  <a:cubicBezTo>
                    <a:pt x="711" y="658"/>
                    <a:pt x="706" y="656"/>
                    <a:pt x="702" y="656"/>
                  </a:cubicBezTo>
                  <a:cubicBezTo>
                    <a:pt x="699" y="656"/>
                    <a:pt x="695" y="660"/>
                    <a:pt x="691" y="660"/>
                  </a:cubicBezTo>
                  <a:cubicBezTo>
                    <a:pt x="687" y="660"/>
                    <a:pt x="684" y="658"/>
                    <a:pt x="680" y="658"/>
                  </a:cubicBezTo>
                  <a:cubicBezTo>
                    <a:pt x="674" y="658"/>
                    <a:pt x="669" y="659"/>
                    <a:pt x="663" y="660"/>
                  </a:cubicBezTo>
                  <a:cubicBezTo>
                    <a:pt x="660" y="661"/>
                    <a:pt x="658" y="661"/>
                    <a:pt x="655" y="662"/>
                  </a:cubicBezTo>
                  <a:cubicBezTo>
                    <a:pt x="652" y="662"/>
                    <a:pt x="649" y="664"/>
                    <a:pt x="646" y="665"/>
                  </a:cubicBezTo>
                  <a:cubicBezTo>
                    <a:pt x="643" y="666"/>
                    <a:pt x="641" y="665"/>
                    <a:pt x="639" y="666"/>
                  </a:cubicBezTo>
                  <a:cubicBezTo>
                    <a:pt x="637" y="666"/>
                    <a:pt x="635" y="668"/>
                    <a:pt x="633" y="670"/>
                  </a:cubicBezTo>
                  <a:cubicBezTo>
                    <a:pt x="632" y="670"/>
                    <a:pt x="631" y="670"/>
                    <a:pt x="631" y="670"/>
                  </a:cubicBezTo>
                  <a:cubicBezTo>
                    <a:pt x="627" y="669"/>
                    <a:pt x="624" y="670"/>
                    <a:pt x="620" y="670"/>
                  </a:cubicBezTo>
                  <a:cubicBezTo>
                    <a:pt x="618" y="670"/>
                    <a:pt x="616" y="672"/>
                    <a:pt x="614" y="673"/>
                  </a:cubicBezTo>
                  <a:cubicBezTo>
                    <a:pt x="607" y="676"/>
                    <a:pt x="601" y="673"/>
                    <a:pt x="595" y="670"/>
                  </a:cubicBezTo>
                  <a:cubicBezTo>
                    <a:pt x="594" y="669"/>
                    <a:pt x="594" y="668"/>
                    <a:pt x="593" y="667"/>
                  </a:cubicBezTo>
                  <a:cubicBezTo>
                    <a:pt x="592" y="665"/>
                    <a:pt x="586" y="664"/>
                    <a:pt x="589" y="659"/>
                  </a:cubicBezTo>
                  <a:cubicBezTo>
                    <a:pt x="589" y="658"/>
                    <a:pt x="590" y="658"/>
                    <a:pt x="591" y="658"/>
                  </a:cubicBezTo>
                  <a:cubicBezTo>
                    <a:pt x="592" y="657"/>
                    <a:pt x="592" y="655"/>
                    <a:pt x="593" y="654"/>
                  </a:cubicBezTo>
                  <a:cubicBezTo>
                    <a:pt x="595" y="653"/>
                    <a:pt x="597" y="654"/>
                    <a:pt x="599" y="653"/>
                  </a:cubicBezTo>
                  <a:cubicBezTo>
                    <a:pt x="601" y="652"/>
                    <a:pt x="603" y="649"/>
                    <a:pt x="604" y="649"/>
                  </a:cubicBezTo>
                  <a:cubicBezTo>
                    <a:pt x="606" y="648"/>
                    <a:pt x="609" y="648"/>
                    <a:pt x="610" y="648"/>
                  </a:cubicBezTo>
                  <a:cubicBezTo>
                    <a:pt x="612" y="647"/>
                    <a:pt x="612" y="646"/>
                    <a:pt x="612" y="646"/>
                  </a:cubicBezTo>
                  <a:cubicBezTo>
                    <a:pt x="614" y="645"/>
                    <a:pt x="618" y="644"/>
                    <a:pt x="619" y="643"/>
                  </a:cubicBezTo>
                  <a:cubicBezTo>
                    <a:pt x="622" y="640"/>
                    <a:pt x="630" y="636"/>
                    <a:pt x="631" y="632"/>
                  </a:cubicBezTo>
                  <a:cubicBezTo>
                    <a:pt x="632" y="630"/>
                    <a:pt x="631" y="628"/>
                    <a:pt x="631" y="626"/>
                  </a:cubicBezTo>
                  <a:cubicBezTo>
                    <a:pt x="630" y="624"/>
                    <a:pt x="629" y="623"/>
                    <a:pt x="626" y="622"/>
                  </a:cubicBezTo>
                  <a:cubicBezTo>
                    <a:pt x="621" y="620"/>
                    <a:pt x="616" y="622"/>
                    <a:pt x="611" y="622"/>
                  </a:cubicBezTo>
                  <a:cubicBezTo>
                    <a:pt x="610" y="621"/>
                    <a:pt x="609" y="620"/>
                    <a:pt x="607" y="620"/>
                  </a:cubicBezTo>
                  <a:cubicBezTo>
                    <a:pt x="606" y="620"/>
                    <a:pt x="604" y="620"/>
                    <a:pt x="602" y="619"/>
                  </a:cubicBezTo>
                  <a:cubicBezTo>
                    <a:pt x="599" y="618"/>
                    <a:pt x="598" y="615"/>
                    <a:pt x="593" y="615"/>
                  </a:cubicBezTo>
                  <a:cubicBezTo>
                    <a:pt x="591" y="615"/>
                    <a:pt x="590" y="617"/>
                    <a:pt x="588" y="617"/>
                  </a:cubicBezTo>
                  <a:cubicBezTo>
                    <a:pt x="582" y="611"/>
                    <a:pt x="580" y="613"/>
                    <a:pt x="576" y="610"/>
                  </a:cubicBezTo>
                  <a:cubicBezTo>
                    <a:pt x="574" y="610"/>
                    <a:pt x="574" y="610"/>
                    <a:pt x="574" y="610"/>
                  </a:cubicBezTo>
                  <a:cubicBezTo>
                    <a:pt x="570" y="614"/>
                    <a:pt x="563" y="607"/>
                    <a:pt x="556" y="613"/>
                  </a:cubicBezTo>
                  <a:cubicBezTo>
                    <a:pt x="557" y="614"/>
                    <a:pt x="556" y="616"/>
                    <a:pt x="555" y="617"/>
                  </a:cubicBezTo>
                  <a:cubicBezTo>
                    <a:pt x="554" y="618"/>
                    <a:pt x="554" y="618"/>
                    <a:pt x="554" y="618"/>
                  </a:cubicBezTo>
                  <a:cubicBezTo>
                    <a:pt x="548" y="614"/>
                    <a:pt x="552" y="611"/>
                    <a:pt x="550" y="608"/>
                  </a:cubicBezTo>
                  <a:cubicBezTo>
                    <a:pt x="546" y="609"/>
                    <a:pt x="548" y="610"/>
                    <a:pt x="544" y="607"/>
                  </a:cubicBezTo>
                  <a:cubicBezTo>
                    <a:pt x="542" y="608"/>
                    <a:pt x="542" y="608"/>
                    <a:pt x="542" y="608"/>
                  </a:cubicBezTo>
                  <a:cubicBezTo>
                    <a:pt x="541" y="609"/>
                    <a:pt x="542" y="610"/>
                    <a:pt x="541" y="612"/>
                  </a:cubicBezTo>
                  <a:cubicBezTo>
                    <a:pt x="540" y="612"/>
                    <a:pt x="540" y="612"/>
                    <a:pt x="540" y="612"/>
                  </a:cubicBezTo>
                  <a:cubicBezTo>
                    <a:pt x="538" y="612"/>
                    <a:pt x="538" y="612"/>
                    <a:pt x="538" y="612"/>
                  </a:cubicBezTo>
                  <a:cubicBezTo>
                    <a:pt x="538" y="611"/>
                    <a:pt x="537" y="610"/>
                    <a:pt x="536" y="609"/>
                  </a:cubicBezTo>
                  <a:cubicBezTo>
                    <a:pt x="529" y="610"/>
                    <a:pt x="526" y="618"/>
                    <a:pt x="521" y="620"/>
                  </a:cubicBezTo>
                  <a:cubicBezTo>
                    <a:pt x="521" y="621"/>
                    <a:pt x="522" y="626"/>
                    <a:pt x="522" y="626"/>
                  </a:cubicBezTo>
                  <a:cubicBezTo>
                    <a:pt x="524" y="628"/>
                    <a:pt x="525" y="628"/>
                    <a:pt x="527" y="629"/>
                  </a:cubicBezTo>
                  <a:cubicBezTo>
                    <a:pt x="534" y="633"/>
                    <a:pt x="526" y="636"/>
                    <a:pt x="539" y="637"/>
                  </a:cubicBezTo>
                  <a:cubicBezTo>
                    <a:pt x="540" y="638"/>
                    <a:pt x="541" y="638"/>
                    <a:pt x="542" y="640"/>
                  </a:cubicBezTo>
                  <a:cubicBezTo>
                    <a:pt x="542" y="642"/>
                    <a:pt x="541" y="644"/>
                    <a:pt x="541" y="646"/>
                  </a:cubicBezTo>
                  <a:cubicBezTo>
                    <a:pt x="545" y="651"/>
                    <a:pt x="552" y="654"/>
                    <a:pt x="553" y="655"/>
                  </a:cubicBezTo>
                  <a:cubicBezTo>
                    <a:pt x="554" y="657"/>
                    <a:pt x="553" y="659"/>
                    <a:pt x="554" y="661"/>
                  </a:cubicBezTo>
                  <a:cubicBezTo>
                    <a:pt x="555" y="662"/>
                    <a:pt x="555" y="662"/>
                    <a:pt x="555" y="662"/>
                  </a:cubicBezTo>
                  <a:cubicBezTo>
                    <a:pt x="558" y="664"/>
                    <a:pt x="563" y="660"/>
                    <a:pt x="566" y="660"/>
                  </a:cubicBezTo>
                  <a:cubicBezTo>
                    <a:pt x="573" y="659"/>
                    <a:pt x="573" y="664"/>
                    <a:pt x="577" y="665"/>
                  </a:cubicBezTo>
                  <a:cubicBezTo>
                    <a:pt x="579" y="666"/>
                    <a:pt x="582" y="665"/>
                    <a:pt x="584" y="666"/>
                  </a:cubicBezTo>
                  <a:cubicBezTo>
                    <a:pt x="584" y="667"/>
                    <a:pt x="584" y="668"/>
                    <a:pt x="584" y="668"/>
                  </a:cubicBezTo>
                  <a:cubicBezTo>
                    <a:pt x="583" y="669"/>
                    <a:pt x="583" y="669"/>
                    <a:pt x="582" y="670"/>
                  </a:cubicBezTo>
                  <a:cubicBezTo>
                    <a:pt x="580" y="673"/>
                    <a:pt x="566" y="678"/>
                    <a:pt x="562" y="682"/>
                  </a:cubicBezTo>
                  <a:cubicBezTo>
                    <a:pt x="558" y="685"/>
                    <a:pt x="556" y="690"/>
                    <a:pt x="550" y="692"/>
                  </a:cubicBezTo>
                  <a:cubicBezTo>
                    <a:pt x="548" y="693"/>
                    <a:pt x="546" y="692"/>
                    <a:pt x="543" y="692"/>
                  </a:cubicBezTo>
                  <a:cubicBezTo>
                    <a:pt x="540" y="693"/>
                    <a:pt x="537" y="694"/>
                    <a:pt x="534" y="693"/>
                  </a:cubicBezTo>
                  <a:cubicBezTo>
                    <a:pt x="532" y="692"/>
                    <a:pt x="532" y="691"/>
                    <a:pt x="530" y="690"/>
                  </a:cubicBezTo>
                  <a:cubicBezTo>
                    <a:pt x="528" y="691"/>
                    <a:pt x="526" y="692"/>
                    <a:pt x="524" y="692"/>
                  </a:cubicBezTo>
                  <a:cubicBezTo>
                    <a:pt x="516" y="694"/>
                    <a:pt x="515" y="693"/>
                    <a:pt x="507" y="689"/>
                  </a:cubicBezTo>
                  <a:cubicBezTo>
                    <a:pt x="506" y="688"/>
                    <a:pt x="504" y="688"/>
                    <a:pt x="503" y="688"/>
                  </a:cubicBezTo>
                  <a:cubicBezTo>
                    <a:pt x="502" y="687"/>
                    <a:pt x="500" y="686"/>
                    <a:pt x="499" y="686"/>
                  </a:cubicBezTo>
                  <a:cubicBezTo>
                    <a:pt x="492" y="684"/>
                    <a:pt x="483" y="696"/>
                    <a:pt x="478" y="696"/>
                  </a:cubicBezTo>
                  <a:cubicBezTo>
                    <a:pt x="475" y="696"/>
                    <a:pt x="473" y="694"/>
                    <a:pt x="471" y="694"/>
                  </a:cubicBezTo>
                  <a:cubicBezTo>
                    <a:pt x="469" y="694"/>
                    <a:pt x="467" y="695"/>
                    <a:pt x="466" y="695"/>
                  </a:cubicBezTo>
                  <a:cubicBezTo>
                    <a:pt x="465" y="695"/>
                    <a:pt x="464" y="695"/>
                    <a:pt x="464" y="694"/>
                  </a:cubicBezTo>
                  <a:cubicBezTo>
                    <a:pt x="460" y="694"/>
                    <a:pt x="457" y="692"/>
                    <a:pt x="454" y="692"/>
                  </a:cubicBezTo>
                  <a:cubicBezTo>
                    <a:pt x="453" y="692"/>
                    <a:pt x="452" y="692"/>
                    <a:pt x="452" y="691"/>
                  </a:cubicBezTo>
                  <a:cubicBezTo>
                    <a:pt x="450" y="690"/>
                    <a:pt x="449" y="689"/>
                    <a:pt x="447" y="688"/>
                  </a:cubicBezTo>
                  <a:cubicBezTo>
                    <a:pt x="444" y="688"/>
                    <a:pt x="441" y="688"/>
                    <a:pt x="438" y="687"/>
                  </a:cubicBezTo>
                  <a:cubicBezTo>
                    <a:pt x="437" y="685"/>
                    <a:pt x="433" y="684"/>
                    <a:pt x="431" y="683"/>
                  </a:cubicBezTo>
                  <a:cubicBezTo>
                    <a:pt x="426" y="681"/>
                    <a:pt x="422" y="678"/>
                    <a:pt x="418" y="675"/>
                  </a:cubicBezTo>
                  <a:cubicBezTo>
                    <a:pt x="416" y="673"/>
                    <a:pt x="412" y="672"/>
                    <a:pt x="408" y="670"/>
                  </a:cubicBezTo>
                  <a:cubicBezTo>
                    <a:pt x="405" y="668"/>
                    <a:pt x="403" y="666"/>
                    <a:pt x="399" y="664"/>
                  </a:cubicBezTo>
                  <a:cubicBezTo>
                    <a:pt x="398" y="663"/>
                    <a:pt x="398" y="663"/>
                    <a:pt x="398" y="663"/>
                  </a:cubicBezTo>
                  <a:cubicBezTo>
                    <a:pt x="398" y="658"/>
                    <a:pt x="396" y="658"/>
                    <a:pt x="395" y="656"/>
                  </a:cubicBezTo>
                  <a:cubicBezTo>
                    <a:pt x="396" y="655"/>
                    <a:pt x="398" y="655"/>
                    <a:pt x="398" y="655"/>
                  </a:cubicBezTo>
                  <a:cubicBezTo>
                    <a:pt x="400" y="656"/>
                    <a:pt x="400" y="656"/>
                    <a:pt x="400" y="656"/>
                  </a:cubicBezTo>
                  <a:cubicBezTo>
                    <a:pt x="400" y="656"/>
                    <a:pt x="402" y="655"/>
                    <a:pt x="402" y="654"/>
                  </a:cubicBezTo>
                  <a:cubicBezTo>
                    <a:pt x="403" y="654"/>
                    <a:pt x="404" y="654"/>
                    <a:pt x="405" y="654"/>
                  </a:cubicBezTo>
                  <a:cubicBezTo>
                    <a:pt x="406" y="653"/>
                    <a:pt x="406" y="653"/>
                    <a:pt x="406" y="653"/>
                  </a:cubicBezTo>
                  <a:cubicBezTo>
                    <a:pt x="405" y="652"/>
                    <a:pt x="404" y="652"/>
                    <a:pt x="404" y="652"/>
                  </a:cubicBezTo>
                  <a:cubicBezTo>
                    <a:pt x="402" y="649"/>
                    <a:pt x="403" y="644"/>
                    <a:pt x="401" y="642"/>
                  </a:cubicBezTo>
                  <a:cubicBezTo>
                    <a:pt x="400" y="641"/>
                    <a:pt x="400" y="641"/>
                    <a:pt x="399" y="640"/>
                  </a:cubicBezTo>
                  <a:cubicBezTo>
                    <a:pt x="398" y="639"/>
                    <a:pt x="392" y="632"/>
                    <a:pt x="391" y="630"/>
                  </a:cubicBezTo>
                  <a:cubicBezTo>
                    <a:pt x="390" y="630"/>
                    <a:pt x="390" y="630"/>
                    <a:pt x="390" y="630"/>
                  </a:cubicBezTo>
                  <a:cubicBezTo>
                    <a:pt x="389" y="630"/>
                    <a:pt x="388" y="631"/>
                    <a:pt x="388" y="632"/>
                  </a:cubicBezTo>
                  <a:cubicBezTo>
                    <a:pt x="388" y="633"/>
                    <a:pt x="386" y="634"/>
                    <a:pt x="386" y="635"/>
                  </a:cubicBezTo>
                  <a:cubicBezTo>
                    <a:pt x="385" y="636"/>
                    <a:pt x="384" y="635"/>
                    <a:pt x="383" y="636"/>
                  </a:cubicBezTo>
                  <a:cubicBezTo>
                    <a:pt x="380" y="636"/>
                    <a:pt x="376" y="639"/>
                    <a:pt x="373" y="639"/>
                  </a:cubicBezTo>
                  <a:cubicBezTo>
                    <a:pt x="371" y="640"/>
                    <a:pt x="369" y="639"/>
                    <a:pt x="366" y="640"/>
                  </a:cubicBezTo>
                  <a:cubicBezTo>
                    <a:pt x="366" y="641"/>
                    <a:pt x="365" y="642"/>
                    <a:pt x="364" y="643"/>
                  </a:cubicBezTo>
                  <a:cubicBezTo>
                    <a:pt x="360" y="647"/>
                    <a:pt x="354" y="640"/>
                    <a:pt x="350" y="639"/>
                  </a:cubicBezTo>
                  <a:cubicBezTo>
                    <a:pt x="348" y="638"/>
                    <a:pt x="346" y="639"/>
                    <a:pt x="343" y="639"/>
                  </a:cubicBezTo>
                  <a:cubicBezTo>
                    <a:pt x="341" y="638"/>
                    <a:pt x="339" y="637"/>
                    <a:pt x="337" y="638"/>
                  </a:cubicBezTo>
                  <a:cubicBezTo>
                    <a:pt x="334" y="640"/>
                    <a:pt x="330" y="639"/>
                    <a:pt x="328" y="640"/>
                  </a:cubicBezTo>
                  <a:cubicBezTo>
                    <a:pt x="325" y="642"/>
                    <a:pt x="326" y="644"/>
                    <a:pt x="320" y="646"/>
                  </a:cubicBezTo>
                  <a:cubicBezTo>
                    <a:pt x="318" y="648"/>
                    <a:pt x="318" y="650"/>
                    <a:pt x="318" y="652"/>
                  </a:cubicBezTo>
                  <a:cubicBezTo>
                    <a:pt x="317" y="652"/>
                    <a:pt x="311" y="658"/>
                    <a:pt x="310" y="659"/>
                  </a:cubicBezTo>
                  <a:cubicBezTo>
                    <a:pt x="310" y="660"/>
                    <a:pt x="310" y="660"/>
                    <a:pt x="309" y="661"/>
                  </a:cubicBezTo>
                  <a:cubicBezTo>
                    <a:pt x="301" y="660"/>
                    <a:pt x="294" y="666"/>
                    <a:pt x="288" y="664"/>
                  </a:cubicBezTo>
                  <a:cubicBezTo>
                    <a:pt x="282" y="663"/>
                    <a:pt x="272" y="655"/>
                    <a:pt x="266" y="656"/>
                  </a:cubicBezTo>
                  <a:cubicBezTo>
                    <a:pt x="265" y="657"/>
                    <a:pt x="265" y="658"/>
                    <a:pt x="264" y="659"/>
                  </a:cubicBezTo>
                  <a:cubicBezTo>
                    <a:pt x="262" y="660"/>
                    <a:pt x="260" y="658"/>
                    <a:pt x="258" y="658"/>
                  </a:cubicBezTo>
                  <a:cubicBezTo>
                    <a:pt x="256" y="658"/>
                    <a:pt x="255" y="658"/>
                    <a:pt x="253" y="658"/>
                  </a:cubicBezTo>
                  <a:cubicBezTo>
                    <a:pt x="252" y="658"/>
                    <a:pt x="250" y="658"/>
                    <a:pt x="248" y="658"/>
                  </a:cubicBezTo>
                  <a:cubicBezTo>
                    <a:pt x="246" y="658"/>
                    <a:pt x="244" y="659"/>
                    <a:pt x="241" y="659"/>
                  </a:cubicBezTo>
                  <a:cubicBezTo>
                    <a:pt x="236" y="659"/>
                    <a:pt x="231" y="656"/>
                    <a:pt x="227" y="656"/>
                  </a:cubicBezTo>
                  <a:cubicBezTo>
                    <a:pt x="224" y="656"/>
                    <a:pt x="209" y="660"/>
                    <a:pt x="206" y="662"/>
                  </a:cubicBezTo>
                  <a:cubicBezTo>
                    <a:pt x="206" y="663"/>
                    <a:pt x="206" y="663"/>
                    <a:pt x="206" y="663"/>
                  </a:cubicBezTo>
                  <a:cubicBezTo>
                    <a:pt x="208" y="662"/>
                    <a:pt x="209" y="662"/>
                    <a:pt x="210" y="662"/>
                  </a:cubicBezTo>
                  <a:cubicBezTo>
                    <a:pt x="212" y="662"/>
                    <a:pt x="212" y="662"/>
                    <a:pt x="212" y="662"/>
                  </a:cubicBezTo>
                  <a:cubicBezTo>
                    <a:pt x="211" y="664"/>
                    <a:pt x="206" y="666"/>
                    <a:pt x="204" y="668"/>
                  </a:cubicBezTo>
                  <a:cubicBezTo>
                    <a:pt x="203" y="669"/>
                    <a:pt x="202" y="671"/>
                    <a:pt x="200" y="672"/>
                  </a:cubicBezTo>
                  <a:cubicBezTo>
                    <a:pt x="200" y="675"/>
                    <a:pt x="200" y="678"/>
                    <a:pt x="197" y="679"/>
                  </a:cubicBezTo>
                  <a:cubicBezTo>
                    <a:pt x="195" y="678"/>
                    <a:pt x="195" y="678"/>
                    <a:pt x="195" y="678"/>
                  </a:cubicBezTo>
                  <a:cubicBezTo>
                    <a:pt x="194" y="686"/>
                    <a:pt x="189" y="684"/>
                    <a:pt x="185" y="688"/>
                  </a:cubicBezTo>
                  <a:cubicBezTo>
                    <a:pt x="184" y="690"/>
                    <a:pt x="183" y="693"/>
                    <a:pt x="182" y="694"/>
                  </a:cubicBezTo>
                  <a:cubicBezTo>
                    <a:pt x="180" y="696"/>
                    <a:pt x="178" y="697"/>
                    <a:pt x="176" y="699"/>
                  </a:cubicBezTo>
                  <a:cubicBezTo>
                    <a:pt x="176" y="700"/>
                    <a:pt x="176" y="702"/>
                    <a:pt x="174" y="702"/>
                  </a:cubicBezTo>
                  <a:cubicBezTo>
                    <a:pt x="172" y="704"/>
                    <a:pt x="166" y="702"/>
                    <a:pt x="163" y="703"/>
                  </a:cubicBezTo>
                  <a:cubicBezTo>
                    <a:pt x="162" y="704"/>
                    <a:pt x="161" y="706"/>
                    <a:pt x="160" y="707"/>
                  </a:cubicBezTo>
                  <a:cubicBezTo>
                    <a:pt x="159" y="709"/>
                    <a:pt x="157" y="710"/>
                    <a:pt x="156" y="712"/>
                  </a:cubicBezTo>
                  <a:cubicBezTo>
                    <a:pt x="152" y="718"/>
                    <a:pt x="151" y="724"/>
                    <a:pt x="144" y="728"/>
                  </a:cubicBezTo>
                  <a:cubicBezTo>
                    <a:pt x="141" y="730"/>
                    <a:pt x="122" y="738"/>
                    <a:pt x="118" y="738"/>
                  </a:cubicBezTo>
                  <a:cubicBezTo>
                    <a:pt x="116" y="738"/>
                    <a:pt x="112" y="736"/>
                    <a:pt x="110" y="737"/>
                  </a:cubicBezTo>
                  <a:cubicBezTo>
                    <a:pt x="109" y="739"/>
                    <a:pt x="107" y="744"/>
                    <a:pt x="107" y="747"/>
                  </a:cubicBezTo>
                  <a:cubicBezTo>
                    <a:pt x="107" y="749"/>
                    <a:pt x="109" y="750"/>
                    <a:pt x="109" y="752"/>
                  </a:cubicBezTo>
                  <a:cubicBezTo>
                    <a:pt x="104" y="759"/>
                    <a:pt x="112" y="767"/>
                    <a:pt x="106" y="771"/>
                  </a:cubicBezTo>
                  <a:cubicBezTo>
                    <a:pt x="102" y="774"/>
                    <a:pt x="100" y="771"/>
                    <a:pt x="98" y="772"/>
                  </a:cubicBezTo>
                  <a:cubicBezTo>
                    <a:pt x="96" y="775"/>
                    <a:pt x="97" y="776"/>
                    <a:pt x="97" y="778"/>
                  </a:cubicBezTo>
                  <a:cubicBezTo>
                    <a:pt x="96" y="781"/>
                    <a:pt x="95" y="783"/>
                    <a:pt x="94" y="785"/>
                  </a:cubicBezTo>
                  <a:cubicBezTo>
                    <a:pt x="94" y="786"/>
                    <a:pt x="94" y="788"/>
                    <a:pt x="94" y="789"/>
                  </a:cubicBezTo>
                  <a:cubicBezTo>
                    <a:pt x="94" y="790"/>
                    <a:pt x="93" y="790"/>
                    <a:pt x="92" y="790"/>
                  </a:cubicBezTo>
                  <a:cubicBezTo>
                    <a:pt x="91" y="792"/>
                    <a:pt x="90" y="794"/>
                    <a:pt x="89" y="796"/>
                  </a:cubicBezTo>
                  <a:cubicBezTo>
                    <a:pt x="88" y="798"/>
                    <a:pt x="88" y="800"/>
                    <a:pt x="86" y="802"/>
                  </a:cubicBezTo>
                  <a:cubicBezTo>
                    <a:pt x="86" y="803"/>
                    <a:pt x="84" y="804"/>
                    <a:pt x="84" y="805"/>
                  </a:cubicBezTo>
                  <a:cubicBezTo>
                    <a:pt x="81" y="806"/>
                    <a:pt x="78" y="806"/>
                    <a:pt x="76" y="807"/>
                  </a:cubicBezTo>
                  <a:cubicBezTo>
                    <a:pt x="75" y="808"/>
                    <a:pt x="74" y="809"/>
                    <a:pt x="73" y="810"/>
                  </a:cubicBezTo>
                  <a:cubicBezTo>
                    <a:pt x="72" y="810"/>
                    <a:pt x="60" y="816"/>
                    <a:pt x="59" y="816"/>
                  </a:cubicBezTo>
                  <a:cubicBezTo>
                    <a:pt x="51" y="817"/>
                    <a:pt x="47" y="805"/>
                    <a:pt x="40" y="812"/>
                  </a:cubicBezTo>
                  <a:cubicBezTo>
                    <a:pt x="35" y="818"/>
                    <a:pt x="27" y="838"/>
                    <a:pt x="27" y="844"/>
                  </a:cubicBezTo>
                  <a:cubicBezTo>
                    <a:pt x="26" y="849"/>
                    <a:pt x="30" y="854"/>
                    <a:pt x="28" y="858"/>
                  </a:cubicBezTo>
                  <a:cubicBezTo>
                    <a:pt x="28" y="861"/>
                    <a:pt x="25" y="862"/>
                    <a:pt x="24" y="865"/>
                  </a:cubicBezTo>
                  <a:cubicBezTo>
                    <a:pt x="24" y="866"/>
                    <a:pt x="25" y="868"/>
                    <a:pt x="26" y="869"/>
                  </a:cubicBezTo>
                  <a:cubicBezTo>
                    <a:pt x="26" y="871"/>
                    <a:pt x="23" y="872"/>
                    <a:pt x="22" y="874"/>
                  </a:cubicBezTo>
                  <a:cubicBezTo>
                    <a:pt x="22" y="876"/>
                    <a:pt x="22" y="876"/>
                    <a:pt x="22" y="876"/>
                  </a:cubicBezTo>
                  <a:cubicBezTo>
                    <a:pt x="24" y="878"/>
                    <a:pt x="26" y="876"/>
                    <a:pt x="30" y="881"/>
                  </a:cubicBezTo>
                  <a:cubicBezTo>
                    <a:pt x="30" y="885"/>
                    <a:pt x="28" y="887"/>
                    <a:pt x="27" y="890"/>
                  </a:cubicBezTo>
                  <a:cubicBezTo>
                    <a:pt x="27" y="893"/>
                    <a:pt x="29" y="895"/>
                    <a:pt x="28" y="899"/>
                  </a:cubicBezTo>
                  <a:cubicBezTo>
                    <a:pt x="28" y="902"/>
                    <a:pt x="23" y="902"/>
                    <a:pt x="22" y="906"/>
                  </a:cubicBezTo>
                  <a:cubicBezTo>
                    <a:pt x="22" y="912"/>
                    <a:pt x="27" y="916"/>
                    <a:pt x="29" y="920"/>
                  </a:cubicBezTo>
                  <a:cubicBezTo>
                    <a:pt x="29" y="922"/>
                    <a:pt x="31" y="932"/>
                    <a:pt x="31" y="934"/>
                  </a:cubicBezTo>
                  <a:cubicBezTo>
                    <a:pt x="31" y="935"/>
                    <a:pt x="30" y="937"/>
                    <a:pt x="30" y="938"/>
                  </a:cubicBezTo>
                  <a:cubicBezTo>
                    <a:pt x="30" y="943"/>
                    <a:pt x="30" y="950"/>
                    <a:pt x="28" y="954"/>
                  </a:cubicBezTo>
                  <a:cubicBezTo>
                    <a:pt x="25" y="963"/>
                    <a:pt x="13" y="968"/>
                    <a:pt x="11" y="974"/>
                  </a:cubicBezTo>
                  <a:cubicBezTo>
                    <a:pt x="11" y="976"/>
                    <a:pt x="11" y="979"/>
                    <a:pt x="11" y="981"/>
                  </a:cubicBezTo>
                  <a:cubicBezTo>
                    <a:pt x="10" y="983"/>
                    <a:pt x="8" y="985"/>
                    <a:pt x="8" y="987"/>
                  </a:cubicBezTo>
                  <a:cubicBezTo>
                    <a:pt x="8" y="989"/>
                    <a:pt x="8" y="991"/>
                    <a:pt x="8" y="992"/>
                  </a:cubicBezTo>
                  <a:cubicBezTo>
                    <a:pt x="8" y="995"/>
                    <a:pt x="5" y="997"/>
                    <a:pt x="4" y="1000"/>
                  </a:cubicBezTo>
                  <a:cubicBezTo>
                    <a:pt x="3" y="1002"/>
                    <a:pt x="4" y="1003"/>
                    <a:pt x="2" y="1005"/>
                  </a:cubicBezTo>
                  <a:cubicBezTo>
                    <a:pt x="0" y="1010"/>
                    <a:pt x="0" y="1013"/>
                    <a:pt x="2" y="1017"/>
                  </a:cubicBezTo>
                  <a:cubicBezTo>
                    <a:pt x="8" y="1019"/>
                    <a:pt x="14" y="1023"/>
                    <a:pt x="20" y="1024"/>
                  </a:cubicBezTo>
                  <a:cubicBezTo>
                    <a:pt x="22" y="1024"/>
                    <a:pt x="24" y="1023"/>
                    <a:pt x="26" y="1022"/>
                  </a:cubicBezTo>
                  <a:cubicBezTo>
                    <a:pt x="28" y="1022"/>
                    <a:pt x="31" y="1022"/>
                    <a:pt x="33" y="1022"/>
                  </a:cubicBezTo>
                  <a:cubicBezTo>
                    <a:pt x="36" y="1022"/>
                    <a:pt x="38" y="1022"/>
                    <a:pt x="40" y="1022"/>
                  </a:cubicBezTo>
                  <a:cubicBezTo>
                    <a:pt x="42" y="1022"/>
                    <a:pt x="44" y="1021"/>
                    <a:pt x="46" y="1020"/>
                  </a:cubicBezTo>
                  <a:cubicBezTo>
                    <a:pt x="48" y="1019"/>
                    <a:pt x="48" y="1015"/>
                    <a:pt x="53" y="1017"/>
                  </a:cubicBezTo>
                  <a:cubicBezTo>
                    <a:pt x="54" y="1018"/>
                    <a:pt x="55" y="1021"/>
                    <a:pt x="58" y="1021"/>
                  </a:cubicBezTo>
                  <a:cubicBezTo>
                    <a:pt x="59" y="1020"/>
                    <a:pt x="59" y="1020"/>
                    <a:pt x="59" y="1020"/>
                  </a:cubicBezTo>
                  <a:cubicBezTo>
                    <a:pt x="61" y="1016"/>
                    <a:pt x="66" y="1013"/>
                    <a:pt x="71" y="1012"/>
                  </a:cubicBezTo>
                  <a:cubicBezTo>
                    <a:pt x="79" y="1012"/>
                    <a:pt x="82" y="1016"/>
                    <a:pt x="90" y="1012"/>
                  </a:cubicBezTo>
                  <a:cubicBezTo>
                    <a:pt x="92" y="1012"/>
                    <a:pt x="95" y="1014"/>
                    <a:pt x="96" y="1014"/>
                  </a:cubicBezTo>
                  <a:cubicBezTo>
                    <a:pt x="98" y="1013"/>
                    <a:pt x="98" y="1013"/>
                    <a:pt x="98" y="1013"/>
                  </a:cubicBezTo>
                  <a:cubicBezTo>
                    <a:pt x="97" y="1009"/>
                    <a:pt x="105" y="1007"/>
                    <a:pt x="108" y="1007"/>
                  </a:cubicBezTo>
                  <a:cubicBezTo>
                    <a:pt x="109" y="1007"/>
                    <a:pt x="111" y="1007"/>
                    <a:pt x="113" y="1007"/>
                  </a:cubicBezTo>
                  <a:cubicBezTo>
                    <a:pt x="114" y="1006"/>
                    <a:pt x="120" y="1001"/>
                    <a:pt x="123" y="1000"/>
                  </a:cubicBezTo>
                  <a:cubicBezTo>
                    <a:pt x="126" y="999"/>
                    <a:pt x="129" y="999"/>
                    <a:pt x="132" y="998"/>
                  </a:cubicBezTo>
                  <a:cubicBezTo>
                    <a:pt x="135" y="997"/>
                    <a:pt x="137" y="996"/>
                    <a:pt x="140" y="996"/>
                  </a:cubicBezTo>
                  <a:cubicBezTo>
                    <a:pt x="140" y="996"/>
                    <a:pt x="141" y="997"/>
                    <a:pt x="142" y="997"/>
                  </a:cubicBezTo>
                  <a:cubicBezTo>
                    <a:pt x="145" y="997"/>
                    <a:pt x="148" y="995"/>
                    <a:pt x="150" y="994"/>
                  </a:cubicBezTo>
                  <a:cubicBezTo>
                    <a:pt x="153" y="994"/>
                    <a:pt x="155" y="995"/>
                    <a:pt x="157" y="995"/>
                  </a:cubicBezTo>
                  <a:cubicBezTo>
                    <a:pt x="160" y="994"/>
                    <a:pt x="172" y="990"/>
                    <a:pt x="176" y="989"/>
                  </a:cubicBezTo>
                  <a:cubicBezTo>
                    <a:pt x="180" y="988"/>
                    <a:pt x="184" y="987"/>
                    <a:pt x="188" y="987"/>
                  </a:cubicBezTo>
                  <a:cubicBezTo>
                    <a:pt x="191" y="986"/>
                    <a:pt x="193" y="985"/>
                    <a:pt x="195" y="984"/>
                  </a:cubicBezTo>
                  <a:cubicBezTo>
                    <a:pt x="198" y="983"/>
                    <a:pt x="202" y="985"/>
                    <a:pt x="205" y="983"/>
                  </a:cubicBezTo>
                  <a:cubicBezTo>
                    <a:pt x="206" y="983"/>
                    <a:pt x="208" y="984"/>
                    <a:pt x="209" y="984"/>
                  </a:cubicBezTo>
                  <a:cubicBezTo>
                    <a:pt x="212" y="984"/>
                    <a:pt x="212" y="982"/>
                    <a:pt x="215" y="982"/>
                  </a:cubicBezTo>
                  <a:cubicBezTo>
                    <a:pt x="218" y="982"/>
                    <a:pt x="221" y="984"/>
                    <a:pt x="224" y="984"/>
                  </a:cubicBezTo>
                  <a:cubicBezTo>
                    <a:pt x="226" y="983"/>
                    <a:pt x="228" y="981"/>
                    <a:pt x="230" y="980"/>
                  </a:cubicBezTo>
                  <a:cubicBezTo>
                    <a:pt x="232" y="980"/>
                    <a:pt x="238" y="981"/>
                    <a:pt x="239" y="981"/>
                  </a:cubicBezTo>
                  <a:cubicBezTo>
                    <a:pt x="244" y="981"/>
                    <a:pt x="246" y="986"/>
                    <a:pt x="251" y="984"/>
                  </a:cubicBezTo>
                  <a:cubicBezTo>
                    <a:pt x="252" y="983"/>
                    <a:pt x="252" y="983"/>
                    <a:pt x="253" y="982"/>
                  </a:cubicBezTo>
                  <a:cubicBezTo>
                    <a:pt x="254" y="981"/>
                    <a:pt x="257" y="981"/>
                    <a:pt x="258" y="980"/>
                  </a:cubicBezTo>
                  <a:cubicBezTo>
                    <a:pt x="263" y="975"/>
                    <a:pt x="261" y="975"/>
                    <a:pt x="269" y="975"/>
                  </a:cubicBezTo>
                  <a:cubicBezTo>
                    <a:pt x="273" y="975"/>
                    <a:pt x="276" y="974"/>
                    <a:pt x="276" y="974"/>
                  </a:cubicBezTo>
                  <a:cubicBezTo>
                    <a:pt x="281" y="974"/>
                    <a:pt x="286" y="984"/>
                    <a:pt x="286" y="987"/>
                  </a:cubicBezTo>
                  <a:cubicBezTo>
                    <a:pt x="285" y="990"/>
                    <a:pt x="282" y="994"/>
                    <a:pt x="280" y="998"/>
                  </a:cubicBezTo>
                  <a:cubicBezTo>
                    <a:pt x="278" y="1008"/>
                    <a:pt x="281" y="1007"/>
                    <a:pt x="282" y="1012"/>
                  </a:cubicBezTo>
                  <a:cubicBezTo>
                    <a:pt x="280" y="1013"/>
                    <a:pt x="268" y="1016"/>
                    <a:pt x="266" y="1016"/>
                  </a:cubicBezTo>
                  <a:cubicBezTo>
                    <a:pt x="261" y="1016"/>
                    <a:pt x="254" y="1015"/>
                    <a:pt x="254" y="1022"/>
                  </a:cubicBezTo>
                  <a:cubicBezTo>
                    <a:pt x="254" y="1023"/>
                    <a:pt x="253" y="1024"/>
                    <a:pt x="254" y="1026"/>
                  </a:cubicBezTo>
                  <a:cubicBezTo>
                    <a:pt x="254" y="1026"/>
                    <a:pt x="256" y="1027"/>
                    <a:pt x="256" y="1027"/>
                  </a:cubicBezTo>
                  <a:cubicBezTo>
                    <a:pt x="256" y="1030"/>
                    <a:pt x="251" y="1033"/>
                    <a:pt x="248" y="1033"/>
                  </a:cubicBezTo>
                  <a:cubicBezTo>
                    <a:pt x="246" y="1033"/>
                    <a:pt x="244" y="1032"/>
                    <a:pt x="242" y="1031"/>
                  </a:cubicBezTo>
                  <a:cubicBezTo>
                    <a:pt x="241" y="1031"/>
                    <a:pt x="239" y="1032"/>
                    <a:pt x="238" y="1032"/>
                  </a:cubicBezTo>
                  <a:cubicBezTo>
                    <a:pt x="237" y="1034"/>
                    <a:pt x="239" y="1037"/>
                    <a:pt x="239" y="1040"/>
                  </a:cubicBezTo>
                  <a:cubicBezTo>
                    <a:pt x="238" y="1040"/>
                    <a:pt x="238" y="1041"/>
                    <a:pt x="238" y="1042"/>
                  </a:cubicBezTo>
                  <a:cubicBezTo>
                    <a:pt x="238" y="1043"/>
                    <a:pt x="238" y="1043"/>
                    <a:pt x="238" y="1043"/>
                  </a:cubicBezTo>
                  <a:cubicBezTo>
                    <a:pt x="239" y="1044"/>
                    <a:pt x="240" y="1044"/>
                    <a:pt x="240" y="1044"/>
                  </a:cubicBezTo>
                  <a:cubicBezTo>
                    <a:pt x="236" y="1050"/>
                    <a:pt x="230" y="1057"/>
                    <a:pt x="223" y="1060"/>
                  </a:cubicBezTo>
                  <a:cubicBezTo>
                    <a:pt x="221" y="1060"/>
                    <a:pt x="220" y="1060"/>
                    <a:pt x="218" y="1061"/>
                  </a:cubicBezTo>
                  <a:cubicBezTo>
                    <a:pt x="213" y="1066"/>
                    <a:pt x="206" y="1067"/>
                    <a:pt x="206" y="1068"/>
                  </a:cubicBezTo>
                  <a:cubicBezTo>
                    <a:pt x="203" y="1072"/>
                    <a:pt x="204" y="1076"/>
                    <a:pt x="202" y="1078"/>
                  </a:cubicBezTo>
                  <a:cubicBezTo>
                    <a:pt x="200" y="1081"/>
                    <a:pt x="196" y="1077"/>
                    <a:pt x="193" y="1083"/>
                  </a:cubicBezTo>
                  <a:cubicBezTo>
                    <a:pt x="193" y="1086"/>
                    <a:pt x="195" y="1087"/>
                    <a:pt x="196" y="1090"/>
                  </a:cubicBezTo>
                  <a:cubicBezTo>
                    <a:pt x="195" y="1091"/>
                    <a:pt x="195" y="1091"/>
                    <a:pt x="195" y="1091"/>
                  </a:cubicBezTo>
                  <a:cubicBezTo>
                    <a:pt x="194" y="1090"/>
                    <a:pt x="194" y="1090"/>
                    <a:pt x="194" y="1090"/>
                  </a:cubicBezTo>
                  <a:cubicBezTo>
                    <a:pt x="193" y="1090"/>
                    <a:pt x="192" y="1088"/>
                    <a:pt x="191" y="1086"/>
                  </a:cubicBezTo>
                  <a:cubicBezTo>
                    <a:pt x="185" y="1084"/>
                    <a:pt x="185" y="1084"/>
                    <a:pt x="185" y="1084"/>
                  </a:cubicBezTo>
                  <a:cubicBezTo>
                    <a:pt x="184" y="1084"/>
                    <a:pt x="183" y="1084"/>
                    <a:pt x="182" y="1084"/>
                  </a:cubicBezTo>
                  <a:cubicBezTo>
                    <a:pt x="181" y="1084"/>
                    <a:pt x="181" y="1082"/>
                    <a:pt x="180" y="1081"/>
                  </a:cubicBezTo>
                  <a:cubicBezTo>
                    <a:pt x="181" y="1081"/>
                    <a:pt x="182" y="1081"/>
                    <a:pt x="183" y="1081"/>
                  </a:cubicBezTo>
                  <a:cubicBezTo>
                    <a:pt x="184" y="1080"/>
                    <a:pt x="184" y="1080"/>
                    <a:pt x="184" y="1080"/>
                  </a:cubicBezTo>
                  <a:cubicBezTo>
                    <a:pt x="184" y="1080"/>
                    <a:pt x="185" y="1080"/>
                    <a:pt x="186" y="1081"/>
                  </a:cubicBezTo>
                  <a:cubicBezTo>
                    <a:pt x="186" y="1079"/>
                    <a:pt x="187" y="1077"/>
                    <a:pt x="186" y="1075"/>
                  </a:cubicBezTo>
                  <a:cubicBezTo>
                    <a:pt x="185" y="1074"/>
                    <a:pt x="185" y="1074"/>
                    <a:pt x="185" y="1074"/>
                  </a:cubicBezTo>
                  <a:cubicBezTo>
                    <a:pt x="182" y="1075"/>
                    <a:pt x="179" y="1077"/>
                    <a:pt x="178" y="1080"/>
                  </a:cubicBezTo>
                  <a:cubicBezTo>
                    <a:pt x="179" y="1090"/>
                    <a:pt x="175" y="1085"/>
                    <a:pt x="172" y="1092"/>
                  </a:cubicBezTo>
                  <a:cubicBezTo>
                    <a:pt x="173" y="1093"/>
                    <a:pt x="173" y="1093"/>
                    <a:pt x="173" y="1093"/>
                  </a:cubicBezTo>
                  <a:cubicBezTo>
                    <a:pt x="176" y="1094"/>
                    <a:pt x="178" y="1093"/>
                    <a:pt x="181" y="1094"/>
                  </a:cubicBezTo>
                  <a:cubicBezTo>
                    <a:pt x="183" y="1097"/>
                    <a:pt x="195" y="1093"/>
                    <a:pt x="201" y="1095"/>
                  </a:cubicBezTo>
                  <a:cubicBezTo>
                    <a:pt x="203" y="1096"/>
                    <a:pt x="204" y="1097"/>
                    <a:pt x="206" y="1098"/>
                  </a:cubicBezTo>
                  <a:cubicBezTo>
                    <a:pt x="206" y="1099"/>
                    <a:pt x="208" y="1099"/>
                    <a:pt x="208" y="1100"/>
                  </a:cubicBezTo>
                  <a:cubicBezTo>
                    <a:pt x="212" y="1102"/>
                    <a:pt x="210" y="1109"/>
                    <a:pt x="210" y="1113"/>
                  </a:cubicBezTo>
                  <a:cubicBezTo>
                    <a:pt x="211" y="1115"/>
                    <a:pt x="213" y="1117"/>
                    <a:pt x="212" y="1119"/>
                  </a:cubicBezTo>
                  <a:cubicBezTo>
                    <a:pt x="212" y="1119"/>
                    <a:pt x="212" y="1119"/>
                    <a:pt x="211" y="1119"/>
                  </a:cubicBezTo>
                  <a:cubicBezTo>
                    <a:pt x="213" y="1122"/>
                    <a:pt x="216" y="1126"/>
                    <a:pt x="218" y="1128"/>
                  </a:cubicBezTo>
                  <a:cubicBezTo>
                    <a:pt x="219" y="1129"/>
                    <a:pt x="220" y="1132"/>
                    <a:pt x="222" y="1133"/>
                  </a:cubicBezTo>
                  <a:cubicBezTo>
                    <a:pt x="226" y="1136"/>
                    <a:pt x="230" y="1132"/>
                    <a:pt x="234" y="1134"/>
                  </a:cubicBezTo>
                  <a:cubicBezTo>
                    <a:pt x="237" y="1136"/>
                    <a:pt x="241" y="1140"/>
                    <a:pt x="243" y="1143"/>
                  </a:cubicBezTo>
                  <a:cubicBezTo>
                    <a:pt x="244" y="1144"/>
                    <a:pt x="246" y="1145"/>
                    <a:pt x="248" y="1147"/>
                  </a:cubicBezTo>
                  <a:cubicBezTo>
                    <a:pt x="250" y="1149"/>
                    <a:pt x="249" y="1151"/>
                    <a:pt x="250" y="1153"/>
                  </a:cubicBezTo>
                  <a:cubicBezTo>
                    <a:pt x="251" y="1154"/>
                    <a:pt x="253" y="1156"/>
                    <a:pt x="254" y="1157"/>
                  </a:cubicBezTo>
                  <a:cubicBezTo>
                    <a:pt x="254" y="1157"/>
                    <a:pt x="260" y="1170"/>
                    <a:pt x="260" y="1170"/>
                  </a:cubicBezTo>
                  <a:cubicBezTo>
                    <a:pt x="260" y="1171"/>
                    <a:pt x="259" y="1172"/>
                    <a:pt x="258" y="1173"/>
                  </a:cubicBezTo>
                  <a:cubicBezTo>
                    <a:pt x="257" y="1174"/>
                    <a:pt x="255" y="1173"/>
                    <a:pt x="254" y="1174"/>
                  </a:cubicBezTo>
                  <a:cubicBezTo>
                    <a:pt x="252" y="1175"/>
                    <a:pt x="251" y="1176"/>
                    <a:pt x="250" y="1178"/>
                  </a:cubicBezTo>
                  <a:cubicBezTo>
                    <a:pt x="248" y="1179"/>
                    <a:pt x="246" y="1179"/>
                    <a:pt x="244" y="1180"/>
                  </a:cubicBezTo>
                  <a:cubicBezTo>
                    <a:pt x="243" y="1180"/>
                    <a:pt x="242" y="1182"/>
                    <a:pt x="241" y="1183"/>
                  </a:cubicBezTo>
                  <a:cubicBezTo>
                    <a:pt x="238" y="1185"/>
                    <a:pt x="235" y="1184"/>
                    <a:pt x="232" y="1186"/>
                  </a:cubicBezTo>
                  <a:cubicBezTo>
                    <a:pt x="232" y="1189"/>
                    <a:pt x="232" y="1189"/>
                    <a:pt x="232" y="1189"/>
                  </a:cubicBezTo>
                  <a:cubicBezTo>
                    <a:pt x="233" y="1190"/>
                    <a:pt x="233" y="1190"/>
                    <a:pt x="233" y="1190"/>
                  </a:cubicBezTo>
                  <a:cubicBezTo>
                    <a:pt x="234" y="1190"/>
                    <a:pt x="236" y="1189"/>
                    <a:pt x="237" y="1188"/>
                  </a:cubicBezTo>
                  <a:cubicBezTo>
                    <a:pt x="238" y="1189"/>
                    <a:pt x="238" y="1189"/>
                    <a:pt x="238" y="1189"/>
                  </a:cubicBezTo>
                  <a:cubicBezTo>
                    <a:pt x="239" y="1192"/>
                    <a:pt x="232" y="1194"/>
                    <a:pt x="232" y="1198"/>
                  </a:cubicBezTo>
                  <a:cubicBezTo>
                    <a:pt x="230" y="1206"/>
                    <a:pt x="234" y="1211"/>
                    <a:pt x="233" y="1214"/>
                  </a:cubicBezTo>
                  <a:cubicBezTo>
                    <a:pt x="234" y="1215"/>
                    <a:pt x="234" y="1215"/>
                    <a:pt x="234" y="1215"/>
                  </a:cubicBezTo>
                  <a:cubicBezTo>
                    <a:pt x="235" y="1215"/>
                    <a:pt x="236" y="1215"/>
                    <a:pt x="238" y="1215"/>
                  </a:cubicBezTo>
                  <a:cubicBezTo>
                    <a:pt x="238" y="1216"/>
                    <a:pt x="238" y="1216"/>
                    <a:pt x="238" y="1216"/>
                  </a:cubicBezTo>
                  <a:cubicBezTo>
                    <a:pt x="238" y="1223"/>
                    <a:pt x="248" y="1222"/>
                    <a:pt x="250" y="1225"/>
                  </a:cubicBezTo>
                  <a:cubicBezTo>
                    <a:pt x="250" y="1227"/>
                    <a:pt x="251" y="1231"/>
                    <a:pt x="252" y="1232"/>
                  </a:cubicBezTo>
                  <a:cubicBezTo>
                    <a:pt x="253" y="1233"/>
                    <a:pt x="253" y="1233"/>
                    <a:pt x="253" y="1233"/>
                  </a:cubicBezTo>
                  <a:cubicBezTo>
                    <a:pt x="256" y="1231"/>
                    <a:pt x="272" y="1223"/>
                    <a:pt x="274" y="1223"/>
                  </a:cubicBezTo>
                  <a:cubicBezTo>
                    <a:pt x="276" y="1224"/>
                    <a:pt x="276" y="1226"/>
                    <a:pt x="278" y="1227"/>
                  </a:cubicBezTo>
                  <a:cubicBezTo>
                    <a:pt x="279" y="1226"/>
                    <a:pt x="279" y="1224"/>
                    <a:pt x="279" y="1223"/>
                  </a:cubicBezTo>
                  <a:cubicBezTo>
                    <a:pt x="280" y="1223"/>
                    <a:pt x="281" y="1223"/>
                    <a:pt x="282" y="1223"/>
                  </a:cubicBezTo>
                  <a:cubicBezTo>
                    <a:pt x="283" y="1222"/>
                    <a:pt x="283" y="1222"/>
                    <a:pt x="283" y="1222"/>
                  </a:cubicBezTo>
                  <a:cubicBezTo>
                    <a:pt x="284" y="1222"/>
                    <a:pt x="284" y="1222"/>
                    <a:pt x="284" y="1222"/>
                  </a:cubicBezTo>
                  <a:cubicBezTo>
                    <a:pt x="290" y="1226"/>
                    <a:pt x="289" y="1232"/>
                    <a:pt x="298" y="1232"/>
                  </a:cubicBezTo>
                  <a:cubicBezTo>
                    <a:pt x="299" y="1232"/>
                    <a:pt x="300" y="1232"/>
                    <a:pt x="301" y="1232"/>
                  </a:cubicBezTo>
                  <a:cubicBezTo>
                    <a:pt x="306" y="1227"/>
                    <a:pt x="304" y="1226"/>
                    <a:pt x="311" y="1223"/>
                  </a:cubicBezTo>
                  <a:cubicBezTo>
                    <a:pt x="315" y="1224"/>
                    <a:pt x="319" y="1228"/>
                    <a:pt x="316" y="1233"/>
                  </a:cubicBezTo>
                  <a:cubicBezTo>
                    <a:pt x="315" y="1235"/>
                    <a:pt x="311" y="1235"/>
                    <a:pt x="310" y="1238"/>
                  </a:cubicBezTo>
                  <a:cubicBezTo>
                    <a:pt x="311" y="1240"/>
                    <a:pt x="311" y="1240"/>
                    <a:pt x="311" y="1240"/>
                  </a:cubicBezTo>
                  <a:cubicBezTo>
                    <a:pt x="314" y="1241"/>
                    <a:pt x="319" y="1240"/>
                    <a:pt x="318" y="1245"/>
                  </a:cubicBezTo>
                  <a:cubicBezTo>
                    <a:pt x="318" y="1246"/>
                    <a:pt x="318" y="1248"/>
                    <a:pt x="317" y="1248"/>
                  </a:cubicBezTo>
                  <a:cubicBezTo>
                    <a:pt x="309" y="1248"/>
                    <a:pt x="310" y="1255"/>
                    <a:pt x="305" y="1254"/>
                  </a:cubicBezTo>
                  <a:cubicBezTo>
                    <a:pt x="304" y="1254"/>
                    <a:pt x="304" y="1254"/>
                    <a:pt x="304" y="1254"/>
                  </a:cubicBezTo>
                  <a:cubicBezTo>
                    <a:pt x="304" y="1252"/>
                    <a:pt x="304" y="1252"/>
                    <a:pt x="304" y="1250"/>
                  </a:cubicBezTo>
                  <a:cubicBezTo>
                    <a:pt x="303" y="1250"/>
                    <a:pt x="303" y="1250"/>
                    <a:pt x="303" y="1250"/>
                  </a:cubicBezTo>
                  <a:cubicBezTo>
                    <a:pt x="302" y="1250"/>
                    <a:pt x="302" y="1251"/>
                    <a:pt x="301" y="1251"/>
                  </a:cubicBezTo>
                  <a:cubicBezTo>
                    <a:pt x="300" y="1252"/>
                    <a:pt x="298" y="1252"/>
                    <a:pt x="297" y="1253"/>
                  </a:cubicBezTo>
                  <a:cubicBezTo>
                    <a:pt x="296" y="1254"/>
                    <a:pt x="294" y="1256"/>
                    <a:pt x="293" y="1256"/>
                  </a:cubicBezTo>
                  <a:cubicBezTo>
                    <a:pt x="292" y="1256"/>
                    <a:pt x="290" y="1257"/>
                    <a:pt x="288" y="1257"/>
                  </a:cubicBezTo>
                  <a:cubicBezTo>
                    <a:pt x="287" y="1258"/>
                    <a:pt x="286" y="1259"/>
                    <a:pt x="285" y="1260"/>
                  </a:cubicBezTo>
                  <a:cubicBezTo>
                    <a:pt x="285" y="1260"/>
                    <a:pt x="285" y="1262"/>
                    <a:pt x="285" y="1263"/>
                  </a:cubicBezTo>
                  <a:cubicBezTo>
                    <a:pt x="286" y="1264"/>
                    <a:pt x="288" y="1265"/>
                    <a:pt x="288" y="1266"/>
                  </a:cubicBezTo>
                  <a:cubicBezTo>
                    <a:pt x="288" y="1269"/>
                    <a:pt x="288" y="1272"/>
                    <a:pt x="286" y="1275"/>
                  </a:cubicBezTo>
                  <a:cubicBezTo>
                    <a:pt x="285" y="1276"/>
                    <a:pt x="280" y="1275"/>
                    <a:pt x="279" y="1274"/>
                  </a:cubicBezTo>
                  <a:cubicBezTo>
                    <a:pt x="277" y="1272"/>
                    <a:pt x="280" y="1265"/>
                    <a:pt x="277" y="1264"/>
                  </a:cubicBezTo>
                  <a:cubicBezTo>
                    <a:pt x="274" y="1265"/>
                    <a:pt x="273" y="1268"/>
                    <a:pt x="271" y="1268"/>
                  </a:cubicBezTo>
                  <a:cubicBezTo>
                    <a:pt x="269" y="1269"/>
                    <a:pt x="267" y="1267"/>
                    <a:pt x="265" y="1269"/>
                  </a:cubicBezTo>
                  <a:cubicBezTo>
                    <a:pt x="267" y="1274"/>
                    <a:pt x="269" y="1277"/>
                    <a:pt x="272" y="1281"/>
                  </a:cubicBezTo>
                  <a:cubicBezTo>
                    <a:pt x="273" y="1282"/>
                    <a:pt x="275" y="1282"/>
                    <a:pt x="276" y="1281"/>
                  </a:cubicBezTo>
                  <a:cubicBezTo>
                    <a:pt x="277" y="1282"/>
                    <a:pt x="276" y="1283"/>
                    <a:pt x="276" y="1284"/>
                  </a:cubicBezTo>
                  <a:cubicBezTo>
                    <a:pt x="276" y="1287"/>
                    <a:pt x="278" y="1288"/>
                    <a:pt x="278" y="1291"/>
                  </a:cubicBezTo>
                  <a:cubicBezTo>
                    <a:pt x="277" y="1292"/>
                    <a:pt x="277" y="1292"/>
                    <a:pt x="277" y="1292"/>
                  </a:cubicBezTo>
                  <a:cubicBezTo>
                    <a:pt x="276" y="1292"/>
                    <a:pt x="276" y="1292"/>
                    <a:pt x="276" y="1292"/>
                  </a:cubicBezTo>
                  <a:cubicBezTo>
                    <a:pt x="274" y="1292"/>
                    <a:pt x="273" y="1291"/>
                    <a:pt x="272" y="1290"/>
                  </a:cubicBezTo>
                  <a:cubicBezTo>
                    <a:pt x="271" y="1290"/>
                    <a:pt x="270" y="1291"/>
                    <a:pt x="269" y="1291"/>
                  </a:cubicBezTo>
                  <a:cubicBezTo>
                    <a:pt x="268" y="1292"/>
                    <a:pt x="268" y="1294"/>
                    <a:pt x="268" y="1295"/>
                  </a:cubicBezTo>
                  <a:cubicBezTo>
                    <a:pt x="266" y="1296"/>
                    <a:pt x="266" y="1296"/>
                    <a:pt x="266" y="1296"/>
                  </a:cubicBezTo>
                  <a:cubicBezTo>
                    <a:pt x="264" y="1297"/>
                    <a:pt x="264" y="1299"/>
                    <a:pt x="265" y="1301"/>
                  </a:cubicBezTo>
                  <a:cubicBezTo>
                    <a:pt x="264" y="1302"/>
                    <a:pt x="264" y="1302"/>
                    <a:pt x="264" y="1302"/>
                  </a:cubicBezTo>
                  <a:cubicBezTo>
                    <a:pt x="258" y="1303"/>
                    <a:pt x="255" y="1297"/>
                    <a:pt x="251" y="1295"/>
                  </a:cubicBezTo>
                  <a:cubicBezTo>
                    <a:pt x="249" y="1295"/>
                    <a:pt x="249" y="1295"/>
                    <a:pt x="249" y="1295"/>
                  </a:cubicBezTo>
                  <a:cubicBezTo>
                    <a:pt x="248" y="1296"/>
                    <a:pt x="247" y="1297"/>
                    <a:pt x="247" y="1298"/>
                  </a:cubicBezTo>
                  <a:cubicBezTo>
                    <a:pt x="246" y="1299"/>
                    <a:pt x="244" y="1300"/>
                    <a:pt x="243" y="1299"/>
                  </a:cubicBezTo>
                  <a:cubicBezTo>
                    <a:pt x="243" y="1298"/>
                    <a:pt x="242" y="1296"/>
                    <a:pt x="242" y="1295"/>
                  </a:cubicBezTo>
                  <a:cubicBezTo>
                    <a:pt x="242" y="1294"/>
                    <a:pt x="242" y="1293"/>
                    <a:pt x="242" y="1292"/>
                  </a:cubicBezTo>
                  <a:cubicBezTo>
                    <a:pt x="240" y="1292"/>
                    <a:pt x="234" y="1295"/>
                    <a:pt x="233" y="1297"/>
                  </a:cubicBezTo>
                  <a:cubicBezTo>
                    <a:pt x="231" y="1297"/>
                    <a:pt x="228" y="1297"/>
                    <a:pt x="227" y="1298"/>
                  </a:cubicBezTo>
                  <a:cubicBezTo>
                    <a:pt x="224" y="1298"/>
                    <a:pt x="223" y="1300"/>
                    <a:pt x="220" y="1300"/>
                  </a:cubicBezTo>
                  <a:cubicBezTo>
                    <a:pt x="218" y="1300"/>
                    <a:pt x="216" y="1300"/>
                    <a:pt x="214" y="1300"/>
                  </a:cubicBezTo>
                  <a:cubicBezTo>
                    <a:pt x="213" y="1300"/>
                    <a:pt x="212" y="1301"/>
                    <a:pt x="211" y="1301"/>
                  </a:cubicBezTo>
                  <a:cubicBezTo>
                    <a:pt x="211" y="1302"/>
                    <a:pt x="210" y="1303"/>
                    <a:pt x="210" y="1304"/>
                  </a:cubicBezTo>
                  <a:cubicBezTo>
                    <a:pt x="208" y="1305"/>
                    <a:pt x="208" y="1305"/>
                    <a:pt x="208" y="1305"/>
                  </a:cubicBezTo>
                  <a:cubicBezTo>
                    <a:pt x="208" y="1305"/>
                    <a:pt x="207" y="1306"/>
                    <a:pt x="207" y="1307"/>
                  </a:cubicBezTo>
                  <a:cubicBezTo>
                    <a:pt x="208" y="1308"/>
                    <a:pt x="209" y="1310"/>
                    <a:pt x="209" y="1311"/>
                  </a:cubicBezTo>
                  <a:cubicBezTo>
                    <a:pt x="209" y="1313"/>
                    <a:pt x="208" y="1315"/>
                    <a:pt x="208" y="1317"/>
                  </a:cubicBezTo>
                  <a:cubicBezTo>
                    <a:pt x="209" y="1318"/>
                    <a:pt x="210" y="1318"/>
                    <a:pt x="210" y="1319"/>
                  </a:cubicBezTo>
                  <a:cubicBezTo>
                    <a:pt x="210" y="1320"/>
                    <a:pt x="210" y="1320"/>
                    <a:pt x="211" y="1322"/>
                  </a:cubicBezTo>
                  <a:cubicBezTo>
                    <a:pt x="213" y="1323"/>
                    <a:pt x="216" y="1323"/>
                    <a:pt x="217" y="1324"/>
                  </a:cubicBezTo>
                  <a:cubicBezTo>
                    <a:pt x="217" y="1326"/>
                    <a:pt x="217" y="1326"/>
                    <a:pt x="217" y="1326"/>
                  </a:cubicBezTo>
                  <a:cubicBezTo>
                    <a:pt x="215" y="1328"/>
                    <a:pt x="214" y="1328"/>
                    <a:pt x="211" y="1329"/>
                  </a:cubicBezTo>
                  <a:cubicBezTo>
                    <a:pt x="210" y="1330"/>
                    <a:pt x="210" y="1331"/>
                    <a:pt x="210" y="1332"/>
                  </a:cubicBezTo>
                  <a:cubicBezTo>
                    <a:pt x="209" y="1332"/>
                    <a:pt x="208" y="1332"/>
                    <a:pt x="207" y="1332"/>
                  </a:cubicBezTo>
                  <a:cubicBezTo>
                    <a:pt x="208" y="1333"/>
                    <a:pt x="208" y="1333"/>
                    <a:pt x="208" y="1333"/>
                  </a:cubicBezTo>
                  <a:cubicBezTo>
                    <a:pt x="208" y="1333"/>
                    <a:pt x="209" y="1334"/>
                    <a:pt x="210" y="1334"/>
                  </a:cubicBezTo>
                  <a:cubicBezTo>
                    <a:pt x="211" y="1336"/>
                    <a:pt x="212" y="1338"/>
                    <a:pt x="214" y="1339"/>
                  </a:cubicBezTo>
                  <a:cubicBezTo>
                    <a:pt x="215" y="1339"/>
                    <a:pt x="218" y="1338"/>
                    <a:pt x="220" y="1338"/>
                  </a:cubicBezTo>
                  <a:cubicBezTo>
                    <a:pt x="220" y="1339"/>
                    <a:pt x="220" y="1339"/>
                    <a:pt x="220" y="1339"/>
                  </a:cubicBezTo>
                  <a:cubicBezTo>
                    <a:pt x="218" y="1340"/>
                    <a:pt x="217" y="1344"/>
                    <a:pt x="217" y="1346"/>
                  </a:cubicBezTo>
                  <a:cubicBezTo>
                    <a:pt x="218" y="1347"/>
                    <a:pt x="221" y="1347"/>
                    <a:pt x="223" y="1348"/>
                  </a:cubicBezTo>
                  <a:cubicBezTo>
                    <a:pt x="224" y="1347"/>
                    <a:pt x="224" y="1347"/>
                    <a:pt x="226" y="1346"/>
                  </a:cubicBezTo>
                  <a:cubicBezTo>
                    <a:pt x="231" y="1349"/>
                    <a:pt x="231" y="1349"/>
                    <a:pt x="231" y="1349"/>
                  </a:cubicBezTo>
                  <a:cubicBezTo>
                    <a:pt x="231" y="1350"/>
                    <a:pt x="231" y="1350"/>
                    <a:pt x="231" y="1350"/>
                  </a:cubicBezTo>
                  <a:cubicBezTo>
                    <a:pt x="231" y="1352"/>
                    <a:pt x="230" y="1353"/>
                    <a:pt x="230" y="1355"/>
                  </a:cubicBezTo>
                  <a:cubicBezTo>
                    <a:pt x="232" y="1356"/>
                    <a:pt x="232" y="1356"/>
                    <a:pt x="232" y="1356"/>
                  </a:cubicBezTo>
                  <a:cubicBezTo>
                    <a:pt x="233" y="1356"/>
                    <a:pt x="234" y="1355"/>
                    <a:pt x="235" y="1354"/>
                  </a:cubicBezTo>
                  <a:cubicBezTo>
                    <a:pt x="236" y="1355"/>
                    <a:pt x="238" y="1355"/>
                    <a:pt x="238" y="1354"/>
                  </a:cubicBezTo>
                  <a:cubicBezTo>
                    <a:pt x="240" y="1353"/>
                    <a:pt x="240" y="1350"/>
                    <a:pt x="240" y="1349"/>
                  </a:cubicBezTo>
                  <a:cubicBezTo>
                    <a:pt x="242" y="1348"/>
                    <a:pt x="242" y="1348"/>
                    <a:pt x="242" y="1348"/>
                  </a:cubicBezTo>
                  <a:cubicBezTo>
                    <a:pt x="243" y="1349"/>
                    <a:pt x="243" y="1349"/>
                    <a:pt x="243" y="1349"/>
                  </a:cubicBezTo>
                  <a:cubicBezTo>
                    <a:pt x="245" y="1354"/>
                    <a:pt x="244" y="1351"/>
                    <a:pt x="247" y="1354"/>
                  </a:cubicBezTo>
                  <a:cubicBezTo>
                    <a:pt x="247" y="1356"/>
                    <a:pt x="246" y="1358"/>
                    <a:pt x="246" y="1360"/>
                  </a:cubicBezTo>
                  <a:cubicBezTo>
                    <a:pt x="245" y="1362"/>
                    <a:pt x="246" y="1366"/>
                    <a:pt x="246" y="1369"/>
                  </a:cubicBezTo>
                  <a:cubicBezTo>
                    <a:pt x="245" y="1369"/>
                    <a:pt x="244" y="1370"/>
                    <a:pt x="243" y="1370"/>
                  </a:cubicBezTo>
                  <a:cubicBezTo>
                    <a:pt x="244" y="1372"/>
                    <a:pt x="246" y="1373"/>
                    <a:pt x="248" y="1374"/>
                  </a:cubicBezTo>
                  <a:cubicBezTo>
                    <a:pt x="249" y="1375"/>
                    <a:pt x="250" y="1377"/>
                    <a:pt x="251" y="1378"/>
                  </a:cubicBezTo>
                  <a:cubicBezTo>
                    <a:pt x="252" y="1379"/>
                    <a:pt x="254" y="1378"/>
                    <a:pt x="255" y="1378"/>
                  </a:cubicBezTo>
                  <a:cubicBezTo>
                    <a:pt x="256" y="1378"/>
                    <a:pt x="257" y="1379"/>
                    <a:pt x="257" y="1380"/>
                  </a:cubicBezTo>
                  <a:cubicBezTo>
                    <a:pt x="257" y="1381"/>
                    <a:pt x="257" y="1381"/>
                    <a:pt x="257" y="1381"/>
                  </a:cubicBezTo>
                  <a:cubicBezTo>
                    <a:pt x="256" y="1382"/>
                    <a:pt x="256" y="1382"/>
                    <a:pt x="256" y="1382"/>
                  </a:cubicBezTo>
                  <a:cubicBezTo>
                    <a:pt x="257" y="1385"/>
                    <a:pt x="260" y="1386"/>
                    <a:pt x="261" y="1388"/>
                  </a:cubicBezTo>
                  <a:cubicBezTo>
                    <a:pt x="261" y="1389"/>
                    <a:pt x="261" y="1389"/>
                    <a:pt x="261" y="1389"/>
                  </a:cubicBezTo>
                  <a:cubicBezTo>
                    <a:pt x="260" y="1389"/>
                    <a:pt x="259" y="1389"/>
                    <a:pt x="258" y="1389"/>
                  </a:cubicBezTo>
                  <a:cubicBezTo>
                    <a:pt x="257" y="1388"/>
                    <a:pt x="242" y="1381"/>
                    <a:pt x="241" y="1380"/>
                  </a:cubicBezTo>
                  <a:cubicBezTo>
                    <a:pt x="240" y="1378"/>
                    <a:pt x="240" y="1376"/>
                    <a:pt x="239" y="1374"/>
                  </a:cubicBezTo>
                  <a:cubicBezTo>
                    <a:pt x="238" y="1375"/>
                    <a:pt x="238" y="1375"/>
                    <a:pt x="238" y="1375"/>
                  </a:cubicBezTo>
                  <a:cubicBezTo>
                    <a:pt x="239" y="1377"/>
                    <a:pt x="239" y="1380"/>
                    <a:pt x="240" y="1382"/>
                  </a:cubicBezTo>
                  <a:cubicBezTo>
                    <a:pt x="240" y="1382"/>
                    <a:pt x="257" y="1389"/>
                    <a:pt x="258" y="1390"/>
                  </a:cubicBezTo>
                  <a:cubicBezTo>
                    <a:pt x="259" y="1391"/>
                    <a:pt x="259" y="1391"/>
                    <a:pt x="259" y="1391"/>
                  </a:cubicBezTo>
                  <a:cubicBezTo>
                    <a:pt x="261" y="1393"/>
                    <a:pt x="269" y="1399"/>
                    <a:pt x="270" y="1401"/>
                  </a:cubicBezTo>
                  <a:cubicBezTo>
                    <a:pt x="272" y="1404"/>
                    <a:pt x="272" y="1408"/>
                    <a:pt x="273" y="1409"/>
                  </a:cubicBezTo>
                  <a:cubicBezTo>
                    <a:pt x="274" y="1411"/>
                    <a:pt x="275" y="1410"/>
                    <a:pt x="277" y="1412"/>
                  </a:cubicBezTo>
                  <a:cubicBezTo>
                    <a:pt x="278" y="1412"/>
                    <a:pt x="279" y="1412"/>
                    <a:pt x="280" y="1413"/>
                  </a:cubicBezTo>
                  <a:cubicBezTo>
                    <a:pt x="280" y="1414"/>
                    <a:pt x="280" y="1414"/>
                    <a:pt x="280" y="1414"/>
                  </a:cubicBezTo>
                  <a:cubicBezTo>
                    <a:pt x="279" y="1416"/>
                    <a:pt x="279" y="1416"/>
                    <a:pt x="279" y="1416"/>
                  </a:cubicBezTo>
                  <a:cubicBezTo>
                    <a:pt x="279" y="1416"/>
                    <a:pt x="278" y="1416"/>
                    <a:pt x="278" y="1416"/>
                  </a:cubicBezTo>
                  <a:cubicBezTo>
                    <a:pt x="279" y="1416"/>
                    <a:pt x="280" y="1416"/>
                    <a:pt x="280" y="1415"/>
                  </a:cubicBezTo>
                  <a:cubicBezTo>
                    <a:pt x="281" y="1414"/>
                    <a:pt x="281" y="1413"/>
                    <a:pt x="282" y="1412"/>
                  </a:cubicBezTo>
                  <a:cubicBezTo>
                    <a:pt x="284" y="1412"/>
                    <a:pt x="284" y="1412"/>
                    <a:pt x="284" y="1412"/>
                  </a:cubicBezTo>
                  <a:cubicBezTo>
                    <a:pt x="285" y="1413"/>
                    <a:pt x="285" y="1414"/>
                    <a:pt x="286" y="1415"/>
                  </a:cubicBezTo>
                  <a:cubicBezTo>
                    <a:pt x="287" y="1416"/>
                    <a:pt x="287" y="1416"/>
                    <a:pt x="287" y="1416"/>
                  </a:cubicBezTo>
                  <a:cubicBezTo>
                    <a:pt x="288" y="1415"/>
                    <a:pt x="288" y="1414"/>
                    <a:pt x="288" y="1413"/>
                  </a:cubicBezTo>
                  <a:cubicBezTo>
                    <a:pt x="290" y="1412"/>
                    <a:pt x="291" y="1412"/>
                    <a:pt x="292" y="1412"/>
                  </a:cubicBezTo>
                  <a:cubicBezTo>
                    <a:pt x="294" y="1410"/>
                    <a:pt x="294" y="1409"/>
                    <a:pt x="296" y="1408"/>
                  </a:cubicBezTo>
                  <a:cubicBezTo>
                    <a:pt x="296" y="1408"/>
                    <a:pt x="312" y="1405"/>
                    <a:pt x="312" y="1405"/>
                  </a:cubicBezTo>
                  <a:cubicBezTo>
                    <a:pt x="315" y="1406"/>
                    <a:pt x="317" y="1408"/>
                    <a:pt x="320" y="1408"/>
                  </a:cubicBezTo>
                  <a:cubicBezTo>
                    <a:pt x="322" y="1407"/>
                    <a:pt x="322" y="1407"/>
                    <a:pt x="322" y="1407"/>
                  </a:cubicBezTo>
                  <a:cubicBezTo>
                    <a:pt x="322" y="1406"/>
                    <a:pt x="322" y="1406"/>
                    <a:pt x="322" y="1406"/>
                  </a:cubicBezTo>
                  <a:cubicBezTo>
                    <a:pt x="323" y="1406"/>
                    <a:pt x="323" y="1406"/>
                    <a:pt x="323" y="1406"/>
                  </a:cubicBezTo>
                  <a:cubicBezTo>
                    <a:pt x="325" y="1407"/>
                    <a:pt x="326" y="1409"/>
                    <a:pt x="329" y="1410"/>
                  </a:cubicBezTo>
                  <a:cubicBezTo>
                    <a:pt x="333" y="1413"/>
                    <a:pt x="338" y="1408"/>
                    <a:pt x="341" y="1408"/>
                  </a:cubicBezTo>
                  <a:cubicBezTo>
                    <a:pt x="343" y="1408"/>
                    <a:pt x="345" y="1409"/>
                    <a:pt x="347" y="1407"/>
                  </a:cubicBezTo>
                  <a:cubicBezTo>
                    <a:pt x="348" y="1407"/>
                    <a:pt x="350" y="1409"/>
                    <a:pt x="350" y="1410"/>
                  </a:cubicBezTo>
                  <a:cubicBezTo>
                    <a:pt x="350" y="1412"/>
                    <a:pt x="350" y="1412"/>
                    <a:pt x="350" y="1412"/>
                  </a:cubicBezTo>
                  <a:cubicBezTo>
                    <a:pt x="348" y="1412"/>
                    <a:pt x="347" y="1413"/>
                    <a:pt x="345" y="1414"/>
                  </a:cubicBezTo>
                  <a:cubicBezTo>
                    <a:pt x="342" y="1414"/>
                    <a:pt x="342" y="1414"/>
                    <a:pt x="342" y="1414"/>
                  </a:cubicBezTo>
                  <a:cubicBezTo>
                    <a:pt x="342" y="1414"/>
                    <a:pt x="340" y="1416"/>
                    <a:pt x="340" y="1416"/>
                  </a:cubicBezTo>
                  <a:cubicBezTo>
                    <a:pt x="340" y="1417"/>
                    <a:pt x="340" y="1418"/>
                    <a:pt x="339" y="1419"/>
                  </a:cubicBezTo>
                  <a:cubicBezTo>
                    <a:pt x="338" y="1421"/>
                    <a:pt x="337" y="1421"/>
                    <a:pt x="337" y="1424"/>
                  </a:cubicBezTo>
                  <a:cubicBezTo>
                    <a:pt x="334" y="1426"/>
                    <a:pt x="326" y="1430"/>
                    <a:pt x="323" y="1429"/>
                  </a:cubicBezTo>
                  <a:cubicBezTo>
                    <a:pt x="321" y="1429"/>
                    <a:pt x="318" y="1426"/>
                    <a:pt x="317" y="1426"/>
                  </a:cubicBezTo>
                  <a:cubicBezTo>
                    <a:pt x="318" y="1427"/>
                    <a:pt x="318" y="1428"/>
                    <a:pt x="318" y="1429"/>
                  </a:cubicBezTo>
                  <a:cubicBezTo>
                    <a:pt x="317" y="1430"/>
                    <a:pt x="317" y="1430"/>
                    <a:pt x="317" y="1430"/>
                  </a:cubicBezTo>
                  <a:cubicBezTo>
                    <a:pt x="316" y="1429"/>
                    <a:pt x="315" y="1429"/>
                    <a:pt x="314" y="1428"/>
                  </a:cubicBezTo>
                  <a:cubicBezTo>
                    <a:pt x="314" y="1428"/>
                    <a:pt x="314" y="1427"/>
                    <a:pt x="314" y="1426"/>
                  </a:cubicBezTo>
                  <a:cubicBezTo>
                    <a:pt x="312" y="1427"/>
                    <a:pt x="310" y="1428"/>
                    <a:pt x="308" y="1427"/>
                  </a:cubicBezTo>
                  <a:cubicBezTo>
                    <a:pt x="306" y="1427"/>
                    <a:pt x="304" y="1425"/>
                    <a:pt x="302" y="1426"/>
                  </a:cubicBezTo>
                  <a:cubicBezTo>
                    <a:pt x="299" y="1426"/>
                    <a:pt x="294" y="1431"/>
                    <a:pt x="290" y="1432"/>
                  </a:cubicBezTo>
                  <a:cubicBezTo>
                    <a:pt x="287" y="1433"/>
                    <a:pt x="284" y="1434"/>
                    <a:pt x="281" y="1434"/>
                  </a:cubicBezTo>
                  <a:cubicBezTo>
                    <a:pt x="276" y="1436"/>
                    <a:pt x="272" y="1438"/>
                    <a:pt x="267" y="1438"/>
                  </a:cubicBezTo>
                  <a:cubicBezTo>
                    <a:pt x="259" y="1440"/>
                    <a:pt x="251" y="1439"/>
                    <a:pt x="243" y="1442"/>
                  </a:cubicBezTo>
                  <a:cubicBezTo>
                    <a:pt x="240" y="1443"/>
                    <a:pt x="233" y="1446"/>
                    <a:pt x="231" y="1446"/>
                  </a:cubicBezTo>
                  <a:cubicBezTo>
                    <a:pt x="227" y="1446"/>
                    <a:pt x="228" y="1440"/>
                    <a:pt x="227" y="1440"/>
                  </a:cubicBezTo>
                  <a:cubicBezTo>
                    <a:pt x="226" y="1441"/>
                    <a:pt x="226" y="1443"/>
                    <a:pt x="224" y="1443"/>
                  </a:cubicBezTo>
                  <a:cubicBezTo>
                    <a:pt x="220" y="1442"/>
                    <a:pt x="222" y="1438"/>
                    <a:pt x="220" y="1436"/>
                  </a:cubicBezTo>
                  <a:cubicBezTo>
                    <a:pt x="220" y="1435"/>
                    <a:pt x="219" y="1434"/>
                    <a:pt x="218" y="1434"/>
                  </a:cubicBezTo>
                  <a:cubicBezTo>
                    <a:pt x="217" y="1434"/>
                    <a:pt x="217" y="1432"/>
                    <a:pt x="217" y="1430"/>
                  </a:cubicBezTo>
                  <a:cubicBezTo>
                    <a:pt x="216" y="1428"/>
                    <a:pt x="211" y="1428"/>
                    <a:pt x="213" y="1422"/>
                  </a:cubicBezTo>
                  <a:cubicBezTo>
                    <a:pt x="213" y="1422"/>
                    <a:pt x="213" y="1422"/>
                    <a:pt x="213" y="1421"/>
                  </a:cubicBezTo>
                  <a:cubicBezTo>
                    <a:pt x="212" y="1421"/>
                    <a:pt x="211" y="1420"/>
                    <a:pt x="210" y="1420"/>
                  </a:cubicBezTo>
                  <a:cubicBezTo>
                    <a:pt x="209" y="1420"/>
                    <a:pt x="209" y="1419"/>
                    <a:pt x="208" y="1418"/>
                  </a:cubicBezTo>
                  <a:cubicBezTo>
                    <a:pt x="207" y="1419"/>
                    <a:pt x="207" y="1419"/>
                    <a:pt x="207" y="1419"/>
                  </a:cubicBezTo>
                  <a:cubicBezTo>
                    <a:pt x="206" y="1420"/>
                    <a:pt x="206" y="1420"/>
                    <a:pt x="206" y="1420"/>
                  </a:cubicBezTo>
                  <a:cubicBezTo>
                    <a:pt x="205" y="1420"/>
                    <a:pt x="204" y="1418"/>
                    <a:pt x="203" y="1417"/>
                  </a:cubicBezTo>
                  <a:cubicBezTo>
                    <a:pt x="202" y="1418"/>
                    <a:pt x="201" y="1419"/>
                    <a:pt x="200" y="1420"/>
                  </a:cubicBezTo>
                  <a:cubicBezTo>
                    <a:pt x="199" y="1421"/>
                    <a:pt x="197" y="1422"/>
                    <a:pt x="196" y="1424"/>
                  </a:cubicBezTo>
                  <a:cubicBezTo>
                    <a:pt x="193" y="1428"/>
                    <a:pt x="196" y="1431"/>
                    <a:pt x="192" y="1434"/>
                  </a:cubicBezTo>
                  <a:cubicBezTo>
                    <a:pt x="190" y="1437"/>
                    <a:pt x="193" y="1439"/>
                    <a:pt x="194" y="1442"/>
                  </a:cubicBezTo>
                  <a:cubicBezTo>
                    <a:pt x="194" y="1444"/>
                    <a:pt x="193" y="1447"/>
                    <a:pt x="193" y="1450"/>
                  </a:cubicBezTo>
                  <a:cubicBezTo>
                    <a:pt x="194" y="1452"/>
                    <a:pt x="197" y="1453"/>
                    <a:pt x="198" y="1454"/>
                  </a:cubicBezTo>
                  <a:cubicBezTo>
                    <a:pt x="198" y="1455"/>
                    <a:pt x="199" y="1456"/>
                    <a:pt x="199" y="1457"/>
                  </a:cubicBezTo>
                  <a:cubicBezTo>
                    <a:pt x="200" y="1458"/>
                    <a:pt x="200" y="1458"/>
                    <a:pt x="201" y="1459"/>
                  </a:cubicBezTo>
                  <a:cubicBezTo>
                    <a:pt x="203" y="1464"/>
                    <a:pt x="196" y="1466"/>
                    <a:pt x="192" y="1464"/>
                  </a:cubicBezTo>
                  <a:cubicBezTo>
                    <a:pt x="191" y="1462"/>
                    <a:pt x="189" y="1460"/>
                    <a:pt x="188" y="1459"/>
                  </a:cubicBezTo>
                  <a:cubicBezTo>
                    <a:pt x="183" y="1453"/>
                    <a:pt x="182" y="1453"/>
                    <a:pt x="182" y="1445"/>
                  </a:cubicBezTo>
                  <a:cubicBezTo>
                    <a:pt x="182" y="1444"/>
                    <a:pt x="183" y="1443"/>
                    <a:pt x="183" y="1441"/>
                  </a:cubicBezTo>
                  <a:cubicBezTo>
                    <a:pt x="182" y="1439"/>
                    <a:pt x="179" y="1440"/>
                    <a:pt x="178" y="1437"/>
                  </a:cubicBezTo>
                  <a:cubicBezTo>
                    <a:pt x="177" y="1434"/>
                    <a:pt x="176" y="1425"/>
                    <a:pt x="173" y="1424"/>
                  </a:cubicBezTo>
                  <a:cubicBezTo>
                    <a:pt x="170" y="1424"/>
                    <a:pt x="166" y="1424"/>
                    <a:pt x="164" y="1420"/>
                  </a:cubicBezTo>
                  <a:cubicBezTo>
                    <a:pt x="164" y="1419"/>
                    <a:pt x="164" y="1419"/>
                    <a:pt x="164" y="1419"/>
                  </a:cubicBezTo>
                  <a:cubicBezTo>
                    <a:pt x="165" y="1419"/>
                    <a:pt x="166" y="1419"/>
                    <a:pt x="167" y="1418"/>
                  </a:cubicBezTo>
                  <a:cubicBezTo>
                    <a:pt x="170" y="1418"/>
                    <a:pt x="170" y="1413"/>
                    <a:pt x="170" y="1410"/>
                  </a:cubicBezTo>
                  <a:cubicBezTo>
                    <a:pt x="170" y="1409"/>
                    <a:pt x="170" y="1409"/>
                    <a:pt x="170" y="1409"/>
                  </a:cubicBezTo>
                  <a:cubicBezTo>
                    <a:pt x="169" y="1408"/>
                    <a:pt x="167" y="1409"/>
                    <a:pt x="166" y="1408"/>
                  </a:cubicBezTo>
                  <a:cubicBezTo>
                    <a:pt x="166" y="1406"/>
                    <a:pt x="166" y="1406"/>
                    <a:pt x="166" y="1406"/>
                  </a:cubicBezTo>
                  <a:cubicBezTo>
                    <a:pt x="166" y="1405"/>
                    <a:pt x="166" y="1405"/>
                    <a:pt x="166" y="1405"/>
                  </a:cubicBezTo>
                  <a:cubicBezTo>
                    <a:pt x="168" y="1404"/>
                    <a:pt x="174" y="1403"/>
                    <a:pt x="176" y="1404"/>
                  </a:cubicBezTo>
                  <a:cubicBezTo>
                    <a:pt x="176" y="1404"/>
                    <a:pt x="178" y="1406"/>
                    <a:pt x="178" y="1407"/>
                  </a:cubicBezTo>
                  <a:cubicBezTo>
                    <a:pt x="180" y="1407"/>
                    <a:pt x="180" y="1407"/>
                    <a:pt x="180" y="1407"/>
                  </a:cubicBezTo>
                  <a:cubicBezTo>
                    <a:pt x="184" y="1406"/>
                    <a:pt x="180" y="1396"/>
                    <a:pt x="180" y="1393"/>
                  </a:cubicBezTo>
                  <a:cubicBezTo>
                    <a:pt x="180" y="1392"/>
                    <a:pt x="180" y="1390"/>
                    <a:pt x="180" y="1389"/>
                  </a:cubicBezTo>
                  <a:cubicBezTo>
                    <a:pt x="180" y="1387"/>
                    <a:pt x="178" y="1388"/>
                    <a:pt x="177" y="1382"/>
                  </a:cubicBezTo>
                  <a:cubicBezTo>
                    <a:pt x="176" y="1380"/>
                    <a:pt x="172" y="1380"/>
                    <a:pt x="170" y="1378"/>
                  </a:cubicBezTo>
                  <a:cubicBezTo>
                    <a:pt x="168" y="1377"/>
                    <a:pt x="168" y="1374"/>
                    <a:pt x="167" y="1373"/>
                  </a:cubicBezTo>
                  <a:cubicBezTo>
                    <a:pt x="165" y="1371"/>
                    <a:pt x="162" y="1370"/>
                    <a:pt x="160" y="1368"/>
                  </a:cubicBezTo>
                  <a:cubicBezTo>
                    <a:pt x="158" y="1366"/>
                    <a:pt x="159" y="1361"/>
                    <a:pt x="157" y="1357"/>
                  </a:cubicBezTo>
                  <a:cubicBezTo>
                    <a:pt x="157" y="1356"/>
                    <a:pt x="157" y="1355"/>
                    <a:pt x="157" y="1354"/>
                  </a:cubicBezTo>
                  <a:cubicBezTo>
                    <a:pt x="156" y="1352"/>
                    <a:pt x="156" y="1352"/>
                    <a:pt x="156" y="1352"/>
                  </a:cubicBezTo>
                  <a:cubicBezTo>
                    <a:pt x="154" y="1352"/>
                    <a:pt x="153" y="1352"/>
                    <a:pt x="152" y="1351"/>
                  </a:cubicBezTo>
                  <a:cubicBezTo>
                    <a:pt x="150" y="1349"/>
                    <a:pt x="149" y="1346"/>
                    <a:pt x="148" y="1344"/>
                  </a:cubicBezTo>
                  <a:cubicBezTo>
                    <a:pt x="146" y="1343"/>
                    <a:pt x="145" y="1342"/>
                    <a:pt x="144" y="1341"/>
                  </a:cubicBezTo>
                  <a:cubicBezTo>
                    <a:pt x="144" y="1340"/>
                    <a:pt x="144" y="1340"/>
                    <a:pt x="144" y="1340"/>
                  </a:cubicBezTo>
                  <a:cubicBezTo>
                    <a:pt x="144" y="1338"/>
                    <a:pt x="144" y="1336"/>
                    <a:pt x="144" y="1335"/>
                  </a:cubicBezTo>
                  <a:cubicBezTo>
                    <a:pt x="142" y="1334"/>
                    <a:pt x="140" y="1335"/>
                    <a:pt x="138" y="1334"/>
                  </a:cubicBezTo>
                  <a:cubicBezTo>
                    <a:pt x="137" y="1333"/>
                    <a:pt x="132" y="1328"/>
                    <a:pt x="130" y="1326"/>
                  </a:cubicBezTo>
                  <a:cubicBezTo>
                    <a:pt x="130" y="1326"/>
                    <a:pt x="121" y="1326"/>
                    <a:pt x="120" y="1326"/>
                  </a:cubicBezTo>
                  <a:cubicBezTo>
                    <a:pt x="116" y="1326"/>
                    <a:pt x="114" y="1327"/>
                    <a:pt x="110" y="1323"/>
                  </a:cubicBezTo>
                  <a:cubicBezTo>
                    <a:pt x="106" y="1322"/>
                    <a:pt x="104" y="1326"/>
                    <a:pt x="100" y="1328"/>
                  </a:cubicBezTo>
                  <a:cubicBezTo>
                    <a:pt x="95" y="1329"/>
                    <a:pt x="93" y="1327"/>
                    <a:pt x="88" y="1332"/>
                  </a:cubicBezTo>
                  <a:cubicBezTo>
                    <a:pt x="85" y="1345"/>
                    <a:pt x="88" y="1344"/>
                    <a:pt x="90" y="1357"/>
                  </a:cubicBezTo>
                  <a:cubicBezTo>
                    <a:pt x="90" y="1360"/>
                    <a:pt x="90" y="1364"/>
                    <a:pt x="90" y="1367"/>
                  </a:cubicBezTo>
                  <a:cubicBezTo>
                    <a:pt x="91" y="1369"/>
                    <a:pt x="95" y="1375"/>
                    <a:pt x="96" y="1377"/>
                  </a:cubicBezTo>
                  <a:cubicBezTo>
                    <a:pt x="96" y="1378"/>
                    <a:pt x="96" y="1379"/>
                    <a:pt x="95" y="1380"/>
                  </a:cubicBezTo>
                  <a:cubicBezTo>
                    <a:pt x="94" y="1380"/>
                    <a:pt x="94" y="1380"/>
                    <a:pt x="94" y="1380"/>
                  </a:cubicBezTo>
                  <a:cubicBezTo>
                    <a:pt x="92" y="1377"/>
                    <a:pt x="92" y="1377"/>
                    <a:pt x="92" y="1377"/>
                  </a:cubicBezTo>
                  <a:cubicBezTo>
                    <a:pt x="94" y="1384"/>
                    <a:pt x="99" y="1385"/>
                    <a:pt x="100" y="1391"/>
                  </a:cubicBezTo>
                  <a:cubicBezTo>
                    <a:pt x="101" y="1392"/>
                    <a:pt x="102" y="1392"/>
                    <a:pt x="103" y="1392"/>
                  </a:cubicBezTo>
                  <a:cubicBezTo>
                    <a:pt x="110" y="1396"/>
                    <a:pt x="97" y="1406"/>
                    <a:pt x="98" y="1410"/>
                  </a:cubicBezTo>
                  <a:cubicBezTo>
                    <a:pt x="98" y="1411"/>
                    <a:pt x="99" y="1412"/>
                    <a:pt x="100" y="1412"/>
                  </a:cubicBezTo>
                  <a:cubicBezTo>
                    <a:pt x="101" y="1412"/>
                    <a:pt x="101" y="1412"/>
                    <a:pt x="101" y="1412"/>
                  </a:cubicBezTo>
                  <a:cubicBezTo>
                    <a:pt x="102" y="1412"/>
                    <a:pt x="103" y="1410"/>
                    <a:pt x="104" y="1410"/>
                  </a:cubicBezTo>
                  <a:cubicBezTo>
                    <a:pt x="107" y="1409"/>
                    <a:pt x="107" y="1409"/>
                    <a:pt x="107" y="1409"/>
                  </a:cubicBezTo>
                  <a:cubicBezTo>
                    <a:pt x="108" y="1408"/>
                    <a:pt x="108" y="1405"/>
                    <a:pt x="108" y="1403"/>
                  </a:cubicBezTo>
                  <a:cubicBezTo>
                    <a:pt x="109" y="1402"/>
                    <a:pt x="109" y="1402"/>
                    <a:pt x="109" y="1402"/>
                  </a:cubicBezTo>
                  <a:cubicBezTo>
                    <a:pt x="111" y="1402"/>
                    <a:pt x="112" y="1402"/>
                    <a:pt x="114" y="1403"/>
                  </a:cubicBezTo>
                  <a:cubicBezTo>
                    <a:pt x="118" y="1404"/>
                    <a:pt x="121" y="1408"/>
                    <a:pt x="126" y="1409"/>
                  </a:cubicBezTo>
                  <a:cubicBezTo>
                    <a:pt x="126" y="1410"/>
                    <a:pt x="127" y="1410"/>
                    <a:pt x="128" y="1410"/>
                  </a:cubicBezTo>
                  <a:cubicBezTo>
                    <a:pt x="128" y="1410"/>
                    <a:pt x="129" y="1411"/>
                    <a:pt x="130" y="1411"/>
                  </a:cubicBezTo>
                  <a:cubicBezTo>
                    <a:pt x="133" y="1414"/>
                    <a:pt x="135" y="1416"/>
                    <a:pt x="138" y="1418"/>
                  </a:cubicBezTo>
                  <a:cubicBezTo>
                    <a:pt x="139" y="1419"/>
                    <a:pt x="139" y="1419"/>
                    <a:pt x="139" y="1419"/>
                  </a:cubicBezTo>
                  <a:cubicBezTo>
                    <a:pt x="139" y="1423"/>
                    <a:pt x="138" y="1423"/>
                    <a:pt x="136" y="1426"/>
                  </a:cubicBezTo>
                  <a:cubicBezTo>
                    <a:pt x="136" y="1428"/>
                    <a:pt x="136" y="1431"/>
                    <a:pt x="134" y="1431"/>
                  </a:cubicBezTo>
                  <a:cubicBezTo>
                    <a:pt x="132" y="1431"/>
                    <a:pt x="132" y="1431"/>
                    <a:pt x="132" y="1431"/>
                  </a:cubicBezTo>
                  <a:cubicBezTo>
                    <a:pt x="128" y="1427"/>
                    <a:pt x="128" y="1422"/>
                    <a:pt x="121" y="1421"/>
                  </a:cubicBezTo>
                  <a:cubicBezTo>
                    <a:pt x="121" y="1422"/>
                    <a:pt x="123" y="1426"/>
                    <a:pt x="124" y="1427"/>
                  </a:cubicBezTo>
                  <a:cubicBezTo>
                    <a:pt x="128" y="1427"/>
                    <a:pt x="128" y="1431"/>
                    <a:pt x="128" y="1434"/>
                  </a:cubicBezTo>
                  <a:cubicBezTo>
                    <a:pt x="128" y="1435"/>
                    <a:pt x="129" y="1439"/>
                    <a:pt x="129" y="1440"/>
                  </a:cubicBezTo>
                  <a:cubicBezTo>
                    <a:pt x="128" y="1442"/>
                    <a:pt x="121" y="1450"/>
                    <a:pt x="119" y="1451"/>
                  </a:cubicBezTo>
                  <a:cubicBezTo>
                    <a:pt x="117" y="1452"/>
                    <a:pt x="113" y="1451"/>
                    <a:pt x="112" y="1452"/>
                  </a:cubicBezTo>
                  <a:cubicBezTo>
                    <a:pt x="108" y="1454"/>
                    <a:pt x="109" y="1459"/>
                    <a:pt x="103" y="1458"/>
                  </a:cubicBezTo>
                  <a:cubicBezTo>
                    <a:pt x="102" y="1456"/>
                    <a:pt x="103" y="1455"/>
                    <a:pt x="102" y="1454"/>
                  </a:cubicBezTo>
                  <a:cubicBezTo>
                    <a:pt x="102" y="1454"/>
                    <a:pt x="101" y="1453"/>
                    <a:pt x="100" y="1452"/>
                  </a:cubicBezTo>
                  <a:cubicBezTo>
                    <a:pt x="99" y="1453"/>
                    <a:pt x="99" y="1453"/>
                    <a:pt x="99" y="1453"/>
                  </a:cubicBezTo>
                  <a:cubicBezTo>
                    <a:pt x="99" y="1455"/>
                    <a:pt x="102" y="1467"/>
                    <a:pt x="95" y="1466"/>
                  </a:cubicBezTo>
                  <a:cubicBezTo>
                    <a:pt x="94" y="1466"/>
                    <a:pt x="88" y="1462"/>
                    <a:pt x="87" y="1462"/>
                  </a:cubicBezTo>
                  <a:cubicBezTo>
                    <a:pt x="86" y="1460"/>
                    <a:pt x="87" y="1459"/>
                    <a:pt x="86" y="1458"/>
                  </a:cubicBezTo>
                  <a:cubicBezTo>
                    <a:pt x="84" y="1456"/>
                    <a:pt x="78" y="1460"/>
                    <a:pt x="77" y="1455"/>
                  </a:cubicBezTo>
                  <a:cubicBezTo>
                    <a:pt x="77" y="1452"/>
                    <a:pt x="80" y="1452"/>
                    <a:pt x="80" y="1450"/>
                  </a:cubicBezTo>
                  <a:cubicBezTo>
                    <a:pt x="81" y="1448"/>
                    <a:pt x="78" y="1442"/>
                    <a:pt x="77" y="1440"/>
                  </a:cubicBezTo>
                  <a:cubicBezTo>
                    <a:pt x="76" y="1440"/>
                    <a:pt x="76" y="1440"/>
                    <a:pt x="76" y="1440"/>
                  </a:cubicBezTo>
                  <a:cubicBezTo>
                    <a:pt x="76" y="1442"/>
                    <a:pt x="74" y="1446"/>
                    <a:pt x="74" y="1447"/>
                  </a:cubicBezTo>
                  <a:cubicBezTo>
                    <a:pt x="73" y="1447"/>
                    <a:pt x="72" y="1446"/>
                    <a:pt x="72" y="1446"/>
                  </a:cubicBezTo>
                  <a:cubicBezTo>
                    <a:pt x="72" y="1445"/>
                    <a:pt x="72" y="1445"/>
                    <a:pt x="72" y="1445"/>
                  </a:cubicBezTo>
                  <a:cubicBezTo>
                    <a:pt x="70" y="1444"/>
                    <a:pt x="70" y="1443"/>
                    <a:pt x="68" y="1442"/>
                  </a:cubicBezTo>
                  <a:cubicBezTo>
                    <a:pt x="68" y="1443"/>
                    <a:pt x="68" y="1443"/>
                    <a:pt x="68" y="1443"/>
                  </a:cubicBezTo>
                  <a:cubicBezTo>
                    <a:pt x="67" y="1446"/>
                    <a:pt x="67" y="1449"/>
                    <a:pt x="66" y="1451"/>
                  </a:cubicBezTo>
                  <a:cubicBezTo>
                    <a:pt x="66" y="1456"/>
                    <a:pt x="73" y="1458"/>
                    <a:pt x="74" y="1462"/>
                  </a:cubicBezTo>
                  <a:cubicBezTo>
                    <a:pt x="72" y="1463"/>
                    <a:pt x="68" y="1462"/>
                    <a:pt x="67" y="1461"/>
                  </a:cubicBezTo>
                  <a:cubicBezTo>
                    <a:pt x="66" y="1462"/>
                    <a:pt x="66" y="1462"/>
                    <a:pt x="66" y="1462"/>
                  </a:cubicBezTo>
                  <a:cubicBezTo>
                    <a:pt x="65" y="1464"/>
                    <a:pt x="66" y="1468"/>
                    <a:pt x="66" y="1470"/>
                  </a:cubicBezTo>
                  <a:cubicBezTo>
                    <a:pt x="66" y="1471"/>
                    <a:pt x="66" y="1473"/>
                    <a:pt x="65" y="1474"/>
                  </a:cubicBezTo>
                  <a:cubicBezTo>
                    <a:pt x="62" y="1476"/>
                    <a:pt x="59" y="1476"/>
                    <a:pt x="56" y="1476"/>
                  </a:cubicBezTo>
                  <a:cubicBezTo>
                    <a:pt x="54" y="1475"/>
                    <a:pt x="54" y="1474"/>
                    <a:pt x="52" y="1473"/>
                  </a:cubicBezTo>
                  <a:cubicBezTo>
                    <a:pt x="51" y="1474"/>
                    <a:pt x="50" y="1480"/>
                    <a:pt x="50" y="1482"/>
                  </a:cubicBezTo>
                  <a:cubicBezTo>
                    <a:pt x="54" y="1486"/>
                    <a:pt x="60" y="1481"/>
                    <a:pt x="65" y="1483"/>
                  </a:cubicBezTo>
                  <a:cubicBezTo>
                    <a:pt x="75" y="1487"/>
                    <a:pt x="72" y="1498"/>
                    <a:pt x="86" y="1498"/>
                  </a:cubicBezTo>
                  <a:cubicBezTo>
                    <a:pt x="89" y="1498"/>
                    <a:pt x="91" y="1498"/>
                    <a:pt x="93" y="1498"/>
                  </a:cubicBezTo>
                  <a:cubicBezTo>
                    <a:pt x="94" y="1497"/>
                    <a:pt x="94" y="1495"/>
                    <a:pt x="95" y="1493"/>
                  </a:cubicBezTo>
                  <a:cubicBezTo>
                    <a:pt x="96" y="1493"/>
                    <a:pt x="97" y="1492"/>
                    <a:pt x="98" y="1492"/>
                  </a:cubicBezTo>
                  <a:cubicBezTo>
                    <a:pt x="98" y="1491"/>
                    <a:pt x="99" y="1490"/>
                    <a:pt x="99" y="1490"/>
                  </a:cubicBezTo>
                  <a:cubicBezTo>
                    <a:pt x="99" y="1488"/>
                    <a:pt x="97" y="1486"/>
                    <a:pt x="97" y="1484"/>
                  </a:cubicBezTo>
                  <a:cubicBezTo>
                    <a:pt x="99" y="1485"/>
                    <a:pt x="100" y="1488"/>
                    <a:pt x="101" y="1489"/>
                  </a:cubicBezTo>
                  <a:cubicBezTo>
                    <a:pt x="102" y="1491"/>
                    <a:pt x="102" y="1493"/>
                    <a:pt x="102" y="1495"/>
                  </a:cubicBezTo>
                  <a:cubicBezTo>
                    <a:pt x="101" y="1495"/>
                    <a:pt x="100" y="1496"/>
                    <a:pt x="100" y="1496"/>
                  </a:cubicBezTo>
                  <a:cubicBezTo>
                    <a:pt x="99" y="1497"/>
                    <a:pt x="99" y="1498"/>
                    <a:pt x="100" y="1499"/>
                  </a:cubicBezTo>
                  <a:cubicBezTo>
                    <a:pt x="101" y="1500"/>
                    <a:pt x="102" y="1501"/>
                    <a:pt x="103" y="1502"/>
                  </a:cubicBezTo>
                  <a:cubicBezTo>
                    <a:pt x="106" y="1504"/>
                    <a:pt x="107" y="1506"/>
                    <a:pt x="110" y="1508"/>
                  </a:cubicBezTo>
                  <a:cubicBezTo>
                    <a:pt x="111" y="1508"/>
                    <a:pt x="111" y="1508"/>
                    <a:pt x="111" y="1508"/>
                  </a:cubicBezTo>
                  <a:cubicBezTo>
                    <a:pt x="110" y="1506"/>
                    <a:pt x="108" y="1502"/>
                    <a:pt x="108" y="1501"/>
                  </a:cubicBezTo>
                  <a:cubicBezTo>
                    <a:pt x="110" y="1500"/>
                    <a:pt x="114" y="1502"/>
                    <a:pt x="116" y="1502"/>
                  </a:cubicBezTo>
                  <a:cubicBezTo>
                    <a:pt x="116" y="1504"/>
                    <a:pt x="119" y="1507"/>
                    <a:pt x="120" y="1508"/>
                  </a:cubicBezTo>
                  <a:cubicBezTo>
                    <a:pt x="121" y="1508"/>
                    <a:pt x="122" y="1509"/>
                    <a:pt x="123" y="1510"/>
                  </a:cubicBezTo>
                  <a:cubicBezTo>
                    <a:pt x="122" y="1510"/>
                    <a:pt x="122" y="1511"/>
                    <a:pt x="122" y="1512"/>
                  </a:cubicBezTo>
                  <a:cubicBezTo>
                    <a:pt x="122" y="1513"/>
                    <a:pt x="122" y="1513"/>
                    <a:pt x="122" y="1513"/>
                  </a:cubicBezTo>
                  <a:cubicBezTo>
                    <a:pt x="125" y="1513"/>
                    <a:pt x="128" y="1513"/>
                    <a:pt x="130" y="1513"/>
                  </a:cubicBezTo>
                  <a:cubicBezTo>
                    <a:pt x="132" y="1514"/>
                    <a:pt x="132" y="1514"/>
                    <a:pt x="132" y="1514"/>
                  </a:cubicBezTo>
                  <a:cubicBezTo>
                    <a:pt x="132" y="1515"/>
                    <a:pt x="132" y="1515"/>
                    <a:pt x="132" y="1515"/>
                  </a:cubicBezTo>
                  <a:cubicBezTo>
                    <a:pt x="132" y="1516"/>
                    <a:pt x="131" y="1517"/>
                    <a:pt x="131" y="1518"/>
                  </a:cubicBezTo>
                  <a:cubicBezTo>
                    <a:pt x="132" y="1518"/>
                    <a:pt x="132" y="1518"/>
                    <a:pt x="132" y="1518"/>
                  </a:cubicBezTo>
                  <a:cubicBezTo>
                    <a:pt x="134" y="1518"/>
                    <a:pt x="136" y="1520"/>
                    <a:pt x="138" y="1519"/>
                  </a:cubicBezTo>
                  <a:cubicBezTo>
                    <a:pt x="138" y="1518"/>
                    <a:pt x="139" y="1517"/>
                    <a:pt x="140" y="1517"/>
                  </a:cubicBezTo>
                  <a:cubicBezTo>
                    <a:pt x="141" y="1518"/>
                    <a:pt x="141" y="1518"/>
                    <a:pt x="141" y="1518"/>
                  </a:cubicBezTo>
                  <a:cubicBezTo>
                    <a:pt x="142" y="1519"/>
                    <a:pt x="142" y="1520"/>
                    <a:pt x="142" y="1522"/>
                  </a:cubicBezTo>
                  <a:cubicBezTo>
                    <a:pt x="141" y="1522"/>
                    <a:pt x="141" y="1522"/>
                    <a:pt x="141" y="1522"/>
                  </a:cubicBezTo>
                  <a:cubicBezTo>
                    <a:pt x="139" y="1522"/>
                    <a:pt x="139" y="1522"/>
                    <a:pt x="139" y="1522"/>
                  </a:cubicBezTo>
                  <a:cubicBezTo>
                    <a:pt x="139" y="1523"/>
                    <a:pt x="139" y="1523"/>
                    <a:pt x="139" y="1523"/>
                  </a:cubicBezTo>
                  <a:cubicBezTo>
                    <a:pt x="140" y="1524"/>
                    <a:pt x="141" y="1524"/>
                    <a:pt x="142" y="1526"/>
                  </a:cubicBezTo>
                  <a:cubicBezTo>
                    <a:pt x="142" y="1528"/>
                    <a:pt x="142" y="1530"/>
                    <a:pt x="143" y="1532"/>
                  </a:cubicBezTo>
                  <a:cubicBezTo>
                    <a:pt x="144" y="1532"/>
                    <a:pt x="144" y="1533"/>
                    <a:pt x="145" y="1533"/>
                  </a:cubicBezTo>
                  <a:cubicBezTo>
                    <a:pt x="145" y="1534"/>
                    <a:pt x="145" y="1535"/>
                    <a:pt x="146" y="1536"/>
                  </a:cubicBezTo>
                  <a:cubicBezTo>
                    <a:pt x="146" y="1536"/>
                    <a:pt x="148" y="1536"/>
                    <a:pt x="148" y="1537"/>
                  </a:cubicBezTo>
                  <a:cubicBezTo>
                    <a:pt x="149" y="1538"/>
                    <a:pt x="149" y="1540"/>
                    <a:pt x="150" y="1541"/>
                  </a:cubicBezTo>
                  <a:cubicBezTo>
                    <a:pt x="152" y="1541"/>
                    <a:pt x="152" y="1541"/>
                    <a:pt x="152" y="1541"/>
                  </a:cubicBezTo>
                  <a:cubicBezTo>
                    <a:pt x="155" y="1540"/>
                    <a:pt x="157" y="1537"/>
                    <a:pt x="156" y="1533"/>
                  </a:cubicBezTo>
                  <a:cubicBezTo>
                    <a:pt x="157" y="1532"/>
                    <a:pt x="157" y="1532"/>
                    <a:pt x="157" y="1532"/>
                  </a:cubicBezTo>
                  <a:cubicBezTo>
                    <a:pt x="159" y="1532"/>
                    <a:pt x="159" y="1532"/>
                    <a:pt x="159" y="1532"/>
                  </a:cubicBezTo>
                  <a:cubicBezTo>
                    <a:pt x="160" y="1534"/>
                    <a:pt x="163" y="1539"/>
                    <a:pt x="163" y="1540"/>
                  </a:cubicBezTo>
                  <a:cubicBezTo>
                    <a:pt x="163" y="1542"/>
                    <a:pt x="162" y="1543"/>
                    <a:pt x="162" y="1545"/>
                  </a:cubicBezTo>
                  <a:cubicBezTo>
                    <a:pt x="163" y="1546"/>
                    <a:pt x="163" y="1546"/>
                    <a:pt x="163" y="1546"/>
                  </a:cubicBezTo>
                  <a:cubicBezTo>
                    <a:pt x="165" y="1546"/>
                    <a:pt x="169" y="1546"/>
                    <a:pt x="171" y="1545"/>
                  </a:cubicBezTo>
                  <a:cubicBezTo>
                    <a:pt x="171" y="1544"/>
                    <a:pt x="171" y="1542"/>
                    <a:pt x="171" y="1540"/>
                  </a:cubicBezTo>
                  <a:cubicBezTo>
                    <a:pt x="171" y="1540"/>
                    <a:pt x="172" y="1538"/>
                    <a:pt x="172" y="1538"/>
                  </a:cubicBezTo>
                  <a:cubicBezTo>
                    <a:pt x="172" y="1535"/>
                    <a:pt x="168" y="1534"/>
                    <a:pt x="169" y="1531"/>
                  </a:cubicBezTo>
                  <a:cubicBezTo>
                    <a:pt x="170" y="1530"/>
                    <a:pt x="170" y="1530"/>
                    <a:pt x="170" y="1530"/>
                  </a:cubicBezTo>
                  <a:cubicBezTo>
                    <a:pt x="171" y="1530"/>
                    <a:pt x="172" y="1531"/>
                    <a:pt x="172" y="1531"/>
                  </a:cubicBezTo>
                  <a:cubicBezTo>
                    <a:pt x="174" y="1531"/>
                    <a:pt x="174" y="1531"/>
                    <a:pt x="174" y="1531"/>
                  </a:cubicBezTo>
                  <a:cubicBezTo>
                    <a:pt x="178" y="1527"/>
                    <a:pt x="173" y="1508"/>
                    <a:pt x="181" y="1506"/>
                  </a:cubicBezTo>
                  <a:cubicBezTo>
                    <a:pt x="184" y="1506"/>
                    <a:pt x="186" y="1507"/>
                    <a:pt x="188" y="1507"/>
                  </a:cubicBezTo>
                  <a:cubicBezTo>
                    <a:pt x="190" y="1507"/>
                    <a:pt x="191" y="1506"/>
                    <a:pt x="192" y="1506"/>
                  </a:cubicBezTo>
                  <a:cubicBezTo>
                    <a:pt x="193" y="1507"/>
                    <a:pt x="193" y="1507"/>
                    <a:pt x="193" y="1507"/>
                  </a:cubicBezTo>
                  <a:cubicBezTo>
                    <a:pt x="195" y="1507"/>
                    <a:pt x="197" y="1506"/>
                    <a:pt x="199" y="1505"/>
                  </a:cubicBezTo>
                  <a:cubicBezTo>
                    <a:pt x="202" y="1505"/>
                    <a:pt x="206" y="1508"/>
                    <a:pt x="210" y="1506"/>
                  </a:cubicBezTo>
                  <a:cubicBezTo>
                    <a:pt x="210" y="1504"/>
                    <a:pt x="210" y="1504"/>
                    <a:pt x="210" y="1504"/>
                  </a:cubicBezTo>
                  <a:cubicBezTo>
                    <a:pt x="211" y="1504"/>
                    <a:pt x="212" y="1504"/>
                    <a:pt x="213" y="1504"/>
                  </a:cubicBezTo>
                  <a:cubicBezTo>
                    <a:pt x="214" y="1504"/>
                    <a:pt x="215" y="1502"/>
                    <a:pt x="216" y="1502"/>
                  </a:cubicBezTo>
                  <a:cubicBezTo>
                    <a:pt x="222" y="1500"/>
                    <a:pt x="223" y="1505"/>
                    <a:pt x="225" y="1509"/>
                  </a:cubicBezTo>
                  <a:cubicBezTo>
                    <a:pt x="225" y="1510"/>
                    <a:pt x="225" y="1510"/>
                    <a:pt x="225" y="1510"/>
                  </a:cubicBezTo>
                  <a:cubicBezTo>
                    <a:pt x="220" y="1513"/>
                    <a:pt x="222" y="1518"/>
                    <a:pt x="222" y="1522"/>
                  </a:cubicBezTo>
                  <a:cubicBezTo>
                    <a:pt x="224" y="1523"/>
                    <a:pt x="224" y="1523"/>
                    <a:pt x="224" y="1523"/>
                  </a:cubicBezTo>
                  <a:cubicBezTo>
                    <a:pt x="225" y="1522"/>
                    <a:pt x="227" y="1521"/>
                    <a:pt x="228" y="1520"/>
                  </a:cubicBezTo>
                  <a:cubicBezTo>
                    <a:pt x="231" y="1521"/>
                    <a:pt x="235" y="1523"/>
                    <a:pt x="237" y="1524"/>
                  </a:cubicBezTo>
                  <a:cubicBezTo>
                    <a:pt x="238" y="1526"/>
                    <a:pt x="238" y="1528"/>
                    <a:pt x="238" y="1530"/>
                  </a:cubicBezTo>
                  <a:cubicBezTo>
                    <a:pt x="239" y="1532"/>
                    <a:pt x="241" y="1532"/>
                    <a:pt x="242" y="1534"/>
                  </a:cubicBezTo>
                  <a:cubicBezTo>
                    <a:pt x="242" y="1535"/>
                    <a:pt x="242" y="1536"/>
                    <a:pt x="242" y="1537"/>
                  </a:cubicBezTo>
                  <a:cubicBezTo>
                    <a:pt x="243" y="1539"/>
                    <a:pt x="244" y="1541"/>
                    <a:pt x="246" y="1543"/>
                  </a:cubicBezTo>
                  <a:cubicBezTo>
                    <a:pt x="247" y="1545"/>
                    <a:pt x="246" y="1548"/>
                    <a:pt x="247" y="1550"/>
                  </a:cubicBezTo>
                  <a:cubicBezTo>
                    <a:pt x="247" y="1552"/>
                    <a:pt x="246" y="1554"/>
                    <a:pt x="246" y="1556"/>
                  </a:cubicBezTo>
                  <a:cubicBezTo>
                    <a:pt x="246" y="1558"/>
                    <a:pt x="249" y="1564"/>
                    <a:pt x="250" y="1566"/>
                  </a:cubicBezTo>
                  <a:cubicBezTo>
                    <a:pt x="251" y="1568"/>
                    <a:pt x="254" y="1569"/>
                    <a:pt x="254" y="1572"/>
                  </a:cubicBezTo>
                  <a:cubicBezTo>
                    <a:pt x="255" y="1572"/>
                    <a:pt x="256" y="1572"/>
                    <a:pt x="257" y="1572"/>
                  </a:cubicBezTo>
                  <a:cubicBezTo>
                    <a:pt x="258" y="1570"/>
                    <a:pt x="258" y="1568"/>
                    <a:pt x="260" y="1567"/>
                  </a:cubicBezTo>
                  <a:cubicBezTo>
                    <a:pt x="264" y="1562"/>
                    <a:pt x="268" y="1561"/>
                    <a:pt x="274" y="1560"/>
                  </a:cubicBezTo>
                  <a:cubicBezTo>
                    <a:pt x="276" y="1560"/>
                    <a:pt x="278" y="1560"/>
                    <a:pt x="279" y="1560"/>
                  </a:cubicBezTo>
                  <a:cubicBezTo>
                    <a:pt x="281" y="1560"/>
                    <a:pt x="282" y="1560"/>
                    <a:pt x="284" y="1560"/>
                  </a:cubicBezTo>
                  <a:cubicBezTo>
                    <a:pt x="285" y="1560"/>
                    <a:pt x="286" y="1559"/>
                    <a:pt x="288" y="1558"/>
                  </a:cubicBezTo>
                  <a:cubicBezTo>
                    <a:pt x="292" y="1559"/>
                    <a:pt x="293" y="1562"/>
                    <a:pt x="297" y="1564"/>
                  </a:cubicBezTo>
                  <a:cubicBezTo>
                    <a:pt x="299" y="1565"/>
                    <a:pt x="301" y="1564"/>
                    <a:pt x="303" y="1565"/>
                  </a:cubicBezTo>
                  <a:cubicBezTo>
                    <a:pt x="304" y="1565"/>
                    <a:pt x="305" y="1566"/>
                    <a:pt x="306" y="1567"/>
                  </a:cubicBezTo>
                  <a:cubicBezTo>
                    <a:pt x="308" y="1567"/>
                    <a:pt x="309" y="1567"/>
                    <a:pt x="310" y="1567"/>
                  </a:cubicBezTo>
                  <a:cubicBezTo>
                    <a:pt x="312" y="1567"/>
                    <a:pt x="313" y="1569"/>
                    <a:pt x="315" y="1569"/>
                  </a:cubicBezTo>
                  <a:cubicBezTo>
                    <a:pt x="316" y="1570"/>
                    <a:pt x="316" y="1570"/>
                    <a:pt x="316" y="1570"/>
                  </a:cubicBezTo>
                  <a:cubicBezTo>
                    <a:pt x="316" y="1573"/>
                    <a:pt x="317" y="1578"/>
                    <a:pt x="320" y="1580"/>
                  </a:cubicBezTo>
                  <a:cubicBezTo>
                    <a:pt x="322" y="1580"/>
                    <a:pt x="324" y="1579"/>
                    <a:pt x="327" y="1580"/>
                  </a:cubicBezTo>
                  <a:cubicBezTo>
                    <a:pt x="331" y="1582"/>
                    <a:pt x="333" y="1588"/>
                    <a:pt x="335" y="1590"/>
                  </a:cubicBezTo>
                  <a:cubicBezTo>
                    <a:pt x="336" y="1590"/>
                    <a:pt x="338" y="1590"/>
                    <a:pt x="340" y="1591"/>
                  </a:cubicBezTo>
                  <a:cubicBezTo>
                    <a:pt x="340" y="1591"/>
                    <a:pt x="341" y="1592"/>
                    <a:pt x="341" y="1592"/>
                  </a:cubicBezTo>
                  <a:cubicBezTo>
                    <a:pt x="344" y="1592"/>
                    <a:pt x="347" y="1593"/>
                    <a:pt x="350" y="1592"/>
                  </a:cubicBezTo>
                  <a:cubicBezTo>
                    <a:pt x="353" y="1592"/>
                    <a:pt x="356" y="1589"/>
                    <a:pt x="360" y="1589"/>
                  </a:cubicBezTo>
                  <a:cubicBezTo>
                    <a:pt x="362" y="1589"/>
                    <a:pt x="365" y="1592"/>
                    <a:pt x="368" y="1592"/>
                  </a:cubicBezTo>
                  <a:cubicBezTo>
                    <a:pt x="370" y="1592"/>
                    <a:pt x="370" y="1590"/>
                    <a:pt x="373" y="1592"/>
                  </a:cubicBezTo>
                  <a:cubicBezTo>
                    <a:pt x="377" y="1596"/>
                    <a:pt x="375" y="1599"/>
                    <a:pt x="381" y="1601"/>
                  </a:cubicBezTo>
                  <a:cubicBezTo>
                    <a:pt x="381" y="1602"/>
                    <a:pt x="383" y="1614"/>
                    <a:pt x="383" y="1614"/>
                  </a:cubicBezTo>
                  <a:cubicBezTo>
                    <a:pt x="381" y="1616"/>
                    <a:pt x="379" y="1615"/>
                    <a:pt x="378" y="1617"/>
                  </a:cubicBezTo>
                  <a:cubicBezTo>
                    <a:pt x="378" y="1619"/>
                    <a:pt x="380" y="1622"/>
                    <a:pt x="381" y="1623"/>
                  </a:cubicBezTo>
                  <a:cubicBezTo>
                    <a:pt x="381" y="1626"/>
                    <a:pt x="379" y="1628"/>
                    <a:pt x="378" y="1630"/>
                  </a:cubicBezTo>
                  <a:cubicBezTo>
                    <a:pt x="378" y="1631"/>
                    <a:pt x="378" y="1633"/>
                    <a:pt x="378" y="1634"/>
                  </a:cubicBezTo>
                  <a:cubicBezTo>
                    <a:pt x="376" y="1636"/>
                    <a:pt x="374" y="1637"/>
                    <a:pt x="373" y="1638"/>
                  </a:cubicBezTo>
                  <a:cubicBezTo>
                    <a:pt x="372" y="1640"/>
                    <a:pt x="372" y="1644"/>
                    <a:pt x="371" y="1646"/>
                  </a:cubicBezTo>
                  <a:cubicBezTo>
                    <a:pt x="370" y="1652"/>
                    <a:pt x="379" y="1651"/>
                    <a:pt x="380" y="1656"/>
                  </a:cubicBezTo>
                  <a:cubicBezTo>
                    <a:pt x="380" y="1659"/>
                    <a:pt x="376" y="1683"/>
                    <a:pt x="375" y="1686"/>
                  </a:cubicBezTo>
                  <a:cubicBezTo>
                    <a:pt x="374" y="1688"/>
                    <a:pt x="368" y="1695"/>
                    <a:pt x="366" y="1696"/>
                  </a:cubicBezTo>
                  <a:cubicBezTo>
                    <a:pt x="362" y="1697"/>
                    <a:pt x="356" y="1699"/>
                    <a:pt x="352" y="1700"/>
                  </a:cubicBezTo>
                  <a:cubicBezTo>
                    <a:pt x="351" y="1700"/>
                    <a:pt x="346" y="1702"/>
                    <a:pt x="343" y="1703"/>
                  </a:cubicBezTo>
                  <a:cubicBezTo>
                    <a:pt x="341" y="1704"/>
                    <a:pt x="339" y="1704"/>
                    <a:pt x="337" y="1704"/>
                  </a:cubicBezTo>
                  <a:cubicBezTo>
                    <a:pt x="334" y="1705"/>
                    <a:pt x="332" y="1706"/>
                    <a:pt x="329" y="1707"/>
                  </a:cubicBezTo>
                  <a:cubicBezTo>
                    <a:pt x="326" y="1708"/>
                    <a:pt x="324" y="1707"/>
                    <a:pt x="321" y="1706"/>
                  </a:cubicBezTo>
                  <a:cubicBezTo>
                    <a:pt x="318" y="1706"/>
                    <a:pt x="315" y="1706"/>
                    <a:pt x="312" y="1706"/>
                  </a:cubicBezTo>
                  <a:cubicBezTo>
                    <a:pt x="310" y="1706"/>
                    <a:pt x="304" y="1704"/>
                    <a:pt x="300" y="1706"/>
                  </a:cubicBezTo>
                  <a:cubicBezTo>
                    <a:pt x="297" y="1709"/>
                    <a:pt x="296" y="1713"/>
                    <a:pt x="297" y="1717"/>
                  </a:cubicBezTo>
                  <a:cubicBezTo>
                    <a:pt x="298" y="1717"/>
                    <a:pt x="299" y="1718"/>
                    <a:pt x="300" y="1718"/>
                  </a:cubicBezTo>
                  <a:cubicBezTo>
                    <a:pt x="300" y="1719"/>
                    <a:pt x="301" y="1720"/>
                    <a:pt x="302" y="1721"/>
                  </a:cubicBezTo>
                  <a:cubicBezTo>
                    <a:pt x="304" y="1720"/>
                    <a:pt x="306" y="1719"/>
                    <a:pt x="308" y="1719"/>
                  </a:cubicBezTo>
                  <a:cubicBezTo>
                    <a:pt x="309" y="1720"/>
                    <a:pt x="314" y="1723"/>
                    <a:pt x="318" y="1723"/>
                  </a:cubicBezTo>
                  <a:cubicBezTo>
                    <a:pt x="321" y="1724"/>
                    <a:pt x="324" y="1722"/>
                    <a:pt x="326" y="1722"/>
                  </a:cubicBezTo>
                  <a:cubicBezTo>
                    <a:pt x="330" y="1723"/>
                    <a:pt x="332" y="1725"/>
                    <a:pt x="334" y="1726"/>
                  </a:cubicBezTo>
                  <a:cubicBezTo>
                    <a:pt x="336" y="1727"/>
                    <a:pt x="338" y="1726"/>
                    <a:pt x="339" y="1728"/>
                  </a:cubicBezTo>
                  <a:cubicBezTo>
                    <a:pt x="340" y="1729"/>
                    <a:pt x="340" y="1729"/>
                    <a:pt x="341" y="1730"/>
                  </a:cubicBezTo>
                  <a:cubicBezTo>
                    <a:pt x="342" y="1730"/>
                    <a:pt x="344" y="1730"/>
                    <a:pt x="346" y="1730"/>
                  </a:cubicBezTo>
                  <a:cubicBezTo>
                    <a:pt x="349" y="1731"/>
                    <a:pt x="350" y="1734"/>
                    <a:pt x="353" y="1735"/>
                  </a:cubicBezTo>
                  <a:cubicBezTo>
                    <a:pt x="354" y="1736"/>
                    <a:pt x="356" y="1735"/>
                    <a:pt x="358" y="1737"/>
                  </a:cubicBezTo>
                  <a:cubicBezTo>
                    <a:pt x="359" y="1739"/>
                    <a:pt x="358" y="1740"/>
                    <a:pt x="360" y="1741"/>
                  </a:cubicBezTo>
                  <a:cubicBezTo>
                    <a:pt x="362" y="1741"/>
                    <a:pt x="362" y="1741"/>
                    <a:pt x="362" y="1741"/>
                  </a:cubicBezTo>
                  <a:cubicBezTo>
                    <a:pt x="363" y="1742"/>
                    <a:pt x="364" y="1744"/>
                    <a:pt x="364" y="1746"/>
                  </a:cubicBezTo>
                  <a:cubicBezTo>
                    <a:pt x="364" y="1746"/>
                    <a:pt x="363" y="1747"/>
                    <a:pt x="363" y="1748"/>
                  </a:cubicBezTo>
                  <a:cubicBezTo>
                    <a:pt x="363" y="1749"/>
                    <a:pt x="364" y="1750"/>
                    <a:pt x="363" y="1752"/>
                  </a:cubicBezTo>
                  <a:cubicBezTo>
                    <a:pt x="362" y="1752"/>
                    <a:pt x="362" y="1752"/>
                    <a:pt x="362" y="1752"/>
                  </a:cubicBezTo>
                  <a:cubicBezTo>
                    <a:pt x="362" y="1754"/>
                    <a:pt x="363" y="1755"/>
                    <a:pt x="363" y="1756"/>
                  </a:cubicBezTo>
                  <a:cubicBezTo>
                    <a:pt x="362" y="1758"/>
                    <a:pt x="362" y="1758"/>
                    <a:pt x="362" y="1758"/>
                  </a:cubicBezTo>
                  <a:cubicBezTo>
                    <a:pt x="362" y="1757"/>
                    <a:pt x="361" y="1757"/>
                    <a:pt x="360" y="1756"/>
                  </a:cubicBezTo>
                  <a:cubicBezTo>
                    <a:pt x="359" y="1756"/>
                    <a:pt x="359" y="1756"/>
                    <a:pt x="359" y="1756"/>
                  </a:cubicBezTo>
                  <a:cubicBezTo>
                    <a:pt x="359" y="1757"/>
                    <a:pt x="358" y="1758"/>
                    <a:pt x="358" y="1760"/>
                  </a:cubicBezTo>
                  <a:cubicBezTo>
                    <a:pt x="356" y="1760"/>
                    <a:pt x="356" y="1760"/>
                    <a:pt x="356" y="1760"/>
                  </a:cubicBezTo>
                  <a:cubicBezTo>
                    <a:pt x="356" y="1760"/>
                    <a:pt x="355" y="1759"/>
                    <a:pt x="354" y="1758"/>
                  </a:cubicBezTo>
                  <a:cubicBezTo>
                    <a:pt x="353" y="1758"/>
                    <a:pt x="353" y="1758"/>
                    <a:pt x="353" y="1758"/>
                  </a:cubicBezTo>
                  <a:cubicBezTo>
                    <a:pt x="352" y="1759"/>
                    <a:pt x="352" y="1759"/>
                    <a:pt x="352" y="1759"/>
                  </a:cubicBezTo>
                  <a:cubicBezTo>
                    <a:pt x="352" y="1762"/>
                    <a:pt x="354" y="1763"/>
                    <a:pt x="356" y="1764"/>
                  </a:cubicBezTo>
                  <a:cubicBezTo>
                    <a:pt x="356" y="1766"/>
                    <a:pt x="356" y="1766"/>
                    <a:pt x="356" y="1766"/>
                  </a:cubicBezTo>
                  <a:cubicBezTo>
                    <a:pt x="356" y="1766"/>
                    <a:pt x="355" y="1767"/>
                    <a:pt x="355" y="1768"/>
                  </a:cubicBezTo>
                  <a:cubicBezTo>
                    <a:pt x="356" y="1774"/>
                    <a:pt x="356" y="1776"/>
                    <a:pt x="354" y="1782"/>
                  </a:cubicBezTo>
                  <a:cubicBezTo>
                    <a:pt x="354" y="1782"/>
                    <a:pt x="353" y="1783"/>
                    <a:pt x="353" y="1784"/>
                  </a:cubicBezTo>
                  <a:cubicBezTo>
                    <a:pt x="352" y="1786"/>
                    <a:pt x="351" y="1788"/>
                    <a:pt x="351" y="1790"/>
                  </a:cubicBezTo>
                  <a:cubicBezTo>
                    <a:pt x="352" y="1790"/>
                    <a:pt x="352" y="1790"/>
                    <a:pt x="352" y="1790"/>
                  </a:cubicBezTo>
                  <a:cubicBezTo>
                    <a:pt x="354" y="1790"/>
                    <a:pt x="356" y="1788"/>
                    <a:pt x="357" y="1786"/>
                  </a:cubicBezTo>
                  <a:cubicBezTo>
                    <a:pt x="358" y="1785"/>
                    <a:pt x="358" y="1785"/>
                    <a:pt x="358" y="1785"/>
                  </a:cubicBezTo>
                  <a:cubicBezTo>
                    <a:pt x="359" y="1786"/>
                    <a:pt x="360" y="1788"/>
                    <a:pt x="360" y="1789"/>
                  </a:cubicBezTo>
                  <a:cubicBezTo>
                    <a:pt x="360" y="1789"/>
                    <a:pt x="360" y="1789"/>
                    <a:pt x="360" y="1789"/>
                  </a:cubicBezTo>
                  <a:cubicBezTo>
                    <a:pt x="360" y="1788"/>
                    <a:pt x="361" y="1787"/>
                    <a:pt x="362" y="1787"/>
                  </a:cubicBezTo>
                  <a:cubicBezTo>
                    <a:pt x="363" y="1786"/>
                    <a:pt x="364" y="1786"/>
                    <a:pt x="366" y="1786"/>
                  </a:cubicBezTo>
                  <a:cubicBezTo>
                    <a:pt x="366" y="1788"/>
                    <a:pt x="366" y="1788"/>
                    <a:pt x="366" y="1788"/>
                  </a:cubicBezTo>
                  <a:cubicBezTo>
                    <a:pt x="365" y="1794"/>
                    <a:pt x="363" y="1804"/>
                    <a:pt x="364" y="1810"/>
                  </a:cubicBezTo>
                  <a:cubicBezTo>
                    <a:pt x="364" y="1812"/>
                    <a:pt x="366" y="1813"/>
                    <a:pt x="366" y="1815"/>
                  </a:cubicBezTo>
                  <a:cubicBezTo>
                    <a:pt x="366" y="1816"/>
                    <a:pt x="363" y="1816"/>
                    <a:pt x="362" y="1817"/>
                  </a:cubicBezTo>
                  <a:cubicBezTo>
                    <a:pt x="361" y="1818"/>
                    <a:pt x="361" y="1818"/>
                    <a:pt x="361" y="1818"/>
                  </a:cubicBezTo>
                  <a:cubicBezTo>
                    <a:pt x="361" y="1819"/>
                    <a:pt x="362" y="1820"/>
                    <a:pt x="362" y="1821"/>
                  </a:cubicBezTo>
                  <a:cubicBezTo>
                    <a:pt x="362" y="1824"/>
                    <a:pt x="356" y="1831"/>
                    <a:pt x="356" y="1835"/>
                  </a:cubicBezTo>
                  <a:cubicBezTo>
                    <a:pt x="359" y="1836"/>
                    <a:pt x="361" y="1834"/>
                    <a:pt x="364" y="1835"/>
                  </a:cubicBezTo>
                  <a:cubicBezTo>
                    <a:pt x="364" y="1836"/>
                    <a:pt x="364" y="1837"/>
                    <a:pt x="364" y="1838"/>
                  </a:cubicBezTo>
                  <a:cubicBezTo>
                    <a:pt x="365" y="1838"/>
                    <a:pt x="365" y="1838"/>
                    <a:pt x="365" y="1838"/>
                  </a:cubicBezTo>
                  <a:cubicBezTo>
                    <a:pt x="365" y="1838"/>
                    <a:pt x="366" y="1837"/>
                    <a:pt x="366" y="1836"/>
                  </a:cubicBezTo>
                  <a:cubicBezTo>
                    <a:pt x="368" y="1836"/>
                    <a:pt x="368" y="1836"/>
                    <a:pt x="368" y="1836"/>
                  </a:cubicBezTo>
                  <a:cubicBezTo>
                    <a:pt x="369" y="1837"/>
                    <a:pt x="370" y="1840"/>
                    <a:pt x="372" y="1840"/>
                  </a:cubicBezTo>
                  <a:cubicBezTo>
                    <a:pt x="374" y="1840"/>
                    <a:pt x="380" y="1839"/>
                    <a:pt x="382" y="1838"/>
                  </a:cubicBezTo>
                  <a:cubicBezTo>
                    <a:pt x="382" y="1837"/>
                    <a:pt x="383" y="1836"/>
                    <a:pt x="383" y="1835"/>
                  </a:cubicBezTo>
                  <a:cubicBezTo>
                    <a:pt x="384" y="1834"/>
                    <a:pt x="384" y="1834"/>
                    <a:pt x="384" y="1834"/>
                  </a:cubicBezTo>
                  <a:cubicBezTo>
                    <a:pt x="385" y="1834"/>
                    <a:pt x="390" y="1835"/>
                    <a:pt x="392" y="1835"/>
                  </a:cubicBezTo>
                  <a:cubicBezTo>
                    <a:pt x="395" y="1836"/>
                    <a:pt x="395" y="1840"/>
                    <a:pt x="401" y="1838"/>
                  </a:cubicBezTo>
                  <a:cubicBezTo>
                    <a:pt x="402" y="1838"/>
                    <a:pt x="402" y="1836"/>
                    <a:pt x="402" y="1836"/>
                  </a:cubicBezTo>
                  <a:cubicBezTo>
                    <a:pt x="401" y="1832"/>
                    <a:pt x="398" y="1832"/>
                    <a:pt x="397" y="1830"/>
                  </a:cubicBezTo>
                  <a:cubicBezTo>
                    <a:pt x="397" y="1829"/>
                    <a:pt x="398" y="1828"/>
                    <a:pt x="398" y="1827"/>
                  </a:cubicBezTo>
                  <a:cubicBezTo>
                    <a:pt x="401" y="1826"/>
                    <a:pt x="406" y="1830"/>
                    <a:pt x="409" y="1826"/>
                  </a:cubicBezTo>
                  <a:cubicBezTo>
                    <a:pt x="411" y="1824"/>
                    <a:pt x="412" y="1815"/>
                    <a:pt x="415" y="1814"/>
                  </a:cubicBezTo>
                  <a:cubicBezTo>
                    <a:pt x="416" y="1814"/>
                    <a:pt x="418" y="1814"/>
                    <a:pt x="419" y="1813"/>
                  </a:cubicBezTo>
                  <a:cubicBezTo>
                    <a:pt x="421" y="1812"/>
                    <a:pt x="422" y="1811"/>
                    <a:pt x="424" y="1810"/>
                  </a:cubicBezTo>
                  <a:cubicBezTo>
                    <a:pt x="430" y="1810"/>
                    <a:pt x="437" y="1816"/>
                    <a:pt x="433" y="1822"/>
                  </a:cubicBezTo>
                  <a:cubicBezTo>
                    <a:pt x="432" y="1822"/>
                    <a:pt x="429" y="1822"/>
                    <a:pt x="428" y="1824"/>
                  </a:cubicBezTo>
                  <a:cubicBezTo>
                    <a:pt x="426" y="1825"/>
                    <a:pt x="426" y="1828"/>
                    <a:pt x="424" y="1829"/>
                  </a:cubicBezTo>
                  <a:cubicBezTo>
                    <a:pt x="422" y="1831"/>
                    <a:pt x="420" y="1831"/>
                    <a:pt x="418" y="1834"/>
                  </a:cubicBezTo>
                  <a:cubicBezTo>
                    <a:pt x="417" y="1845"/>
                    <a:pt x="424" y="1848"/>
                    <a:pt x="424" y="1850"/>
                  </a:cubicBezTo>
                  <a:cubicBezTo>
                    <a:pt x="429" y="1854"/>
                    <a:pt x="428" y="1853"/>
                    <a:pt x="433" y="1853"/>
                  </a:cubicBezTo>
                  <a:cubicBezTo>
                    <a:pt x="434" y="1853"/>
                    <a:pt x="436" y="1853"/>
                    <a:pt x="438" y="1853"/>
                  </a:cubicBezTo>
                  <a:cubicBezTo>
                    <a:pt x="442" y="1853"/>
                    <a:pt x="445" y="1849"/>
                    <a:pt x="447" y="1846"/>
                  </a:cubicBezTo>
                  <a:cubicBezTo>
                    <a:pt x="447" y="1844"/>
                    <a:pt x="446" y="1842"/>
                    <a:pt x="446" y="1840"/>
                  </a:cubicBezTo>
                  <a:cubicBezTo>
                    <a:pt x="447" y="1839"/>
                    <a:pt x="447" y="1839"/>
                    <a:pt x="447" y="1839"/>
                  </a:cubicBezTo>
                  <a:cubicBezTo>
                    <a:pt x="449" y="1840"/>
                    <a:pt x="456" y="1844"/>
                    <a:pt x="455" y="1847"/>
                  </a:cubicBezTo>
                  <a:cubicBezTo>
                    <a:pt x="454" y="1848"/>
                    <a:pt x="453" y="1850"/>
                    <a:pt x="453" y="1850"/>
                  </a:cubicBezTo>
                  <a:cubicBezTo>
                    <a:pt x="452" y="1852"/>
                    <a:pt x="451" y="1852"/>
                    <a:pt x="450" y="1853"/>
                  </a:cubicBezTo>
                  <a:cubicBezTo>
                    <a:pt x="448" y="1855"/>
                    <a:pt x="450" y="1857"/>
                    <a:pt x="449" y="1859"/>
                  </a:cubicBezTo>
                  <a:cubicBezTo>
                    <a:pt x="447" y="1861"/>
                    <a:pt x="441" y="1869"/>
                    <a:pt x="441" y="1872"/>
                  </a:cubicBezTo>
                  <a:cubicBezTo>
                    <a:pt x="442" y="1874"/>
                    <a:pt x="442" y="1874"/>
                    <a:pt x="442" y="1874"/>
                  </a:cubicBezTo>
                  <a:cubicBezTo>
                    <a:pt x="444" y="1874"/>
                    <a:pt x="447" y="1874"/>
                    <a:pt x="448" y="1872"/>
                  </a:cubicBezTo>
                  <a:cubicBezTo>
                    <a:pt x="448" y="1870"/>
                    <a:pt x="448" y="1868"/>
                    <a:pt x="450" y="1867"/>
                  </a:cubicBezTo>
                  <a:cubicBezTo>
                    <a:pt x="451" y="1866"/>
                    <a:pt x="460" y="1866"/>
                    <a:pt x="462" y="1866"/>
                  </a:cubicBezTo>
                  <a:cubicBezTo>
                    <a:pt x="463" y="1877"/>
                    <a:pt x="460" y="1874"/>
                    <a:pt x="460" y="1878"/>
                  </a:cubicBezTo>
                  <a:cubicBezTo>
                    <a:pt x="459" y="1879"/>
                    <a:pt x="459" y="1879"/>
                    <a:pt x="459" y="1879"/>
                  </a:cubicBezTo>
                  <a:cubicBezTo>
                    <a:pt x="458" y="1879"/>
                    <a:pt x="457" y="1879"/>
                    <a:pt x="456" y="1880"/>
                  </a:cubicBezTo>
                  <a:cubicBezTo>
                    <a:pt x="456" y="1880"/>
                    <a:pt x="457" y="1882"/>
                    <a:pt x="457" y="1882"/>
                  </a:cubicBezTo>
                  <a:cubicBezTo>
                    <a:pt x="459" y="1882"/>
                    <a:pt x="460" y="1883"/>
                    <a:pt x="462" y="1882"/>
                  </a:cubicBezTo>
                  <a:cubicBezTo>
                    <a:pt x="463" y="1881"/>
                    <a:pt x="463" y="1881"/>
                    <a:pt x="463" y="1881"/>
                  </a:cubicBezTo>
                  <a:cubicBezTo>
                    <a:pt x="463" y="1880"/>
                    <a:pt x="463" y="1880"/>
                    <a:pt x="463" y="1880"/>
                  </a:cubicBezTo>
                  <a:cubicBezTo>
                    <a:pt x="464" y="1879"/>
                    <a:pt x="465" y="1878"/>
                    <a:pt x="466" y="1877"/>
                  </a:cubicBezTo>
                  <a:cubicBezTo>
                    <a:pt x="466" y="1876"/>
                    <a:pt x="467" y="1876"/>
                    <a:pt x="467" y="1875"/>
                  </a:cubicBezTo>
                  <a:cubicBezTo>
                    <a:pt x="468" y="1875"/>
                    <a:pt x="470" y="1875"/>
                    <a:pt x="470" y="1876"/>
                  </a:cubicBezTo>
                  <a:cubicBezTo>
                    <a:pt x="470" y="1875"/>
                    <a:pt x="469" y="1874"/>
                    <a:pt x="469" y="1874"/>
                  </a:cubicBezTo>
                  <a:cubicBezTo>
                    <a:pt x="468" y="1869"/>
                    <a:pt x="472" y="1866"/>
                    <a:pt x="476" y="1864"/>
                  </a:cubicBezTo>
                  <a:cubicBezTo>
                    <a:pt x="478" y="1864"/>
                    <a:pt x="480" y="1865"/>
                    <a:pt x="482" y="1865"/>
                  </a:cubicBezTo>
                  <a:cubicBezTo>
                    <a:pt x="483" y="1864"/>
                    <a:pt x="483" y="1864"/>
                    <a:pt x="483" y="1864"/>
                  </a:cubicBezTo>
                  <a:cubicBezTo>
                    <a:pt x="484" y="1861"/>
                    <a:pt x="484" y="1861"/>
                    <a:pt x="484" y="1861"/>
                  </a:cubicBezTo>
                  <a:cubicBezTo>
                    <a:pt x="485" y="1860"/>
                    <a:pt x="485" y="1860"/>
                    <a:pt x="485" y="1860"/>
                  </a:cubicBezTo>
                  <a:cubicBezTo>
                    <a:pt x="487" y="1860"/>
                    <a:pt x="487" y="1860"/>
                    <a:pt x="487" y="1860"/>
                  </a:cubicBezTo>
                  <a:cubicBezTo>
                    <a:pt x="488" y="1861"/>
                    <a:pt x="489" y="1862"/>
                    <a:pt x="489" y="1864"/>
                  </a:cubicBezTo>
                  <a:cubicBezTo>
                    <a:pt x="490" y="1864"/>
                    <a:pt x="491" y="1864"/>
                    <a:pt x="492" y="1864"/>
                  </a:cubicBezTo>
                  <a:cubicBezTo>
                    <a:pt x="492" y="1864"/>
                    <a:pt x="492" y="1866"/>
                    <a:pt x="493" y="1867"/>
                  </a:cubicBezTo>
                  <a:cubicBezTo>
                    <a:pt x="491" y="1871"/>
                    <a:pt x="493" y="1870"/>
                    <a:pt x="492" y="1873"/>
                  </a:cubicBezTo>
                  <a:cubicBezTo>
                    <a:pt x="492" y="1875"/>
                    <a:pt x="487" y="1880"/>
                    <a:pt x="484" y="1880"/>
                  </a:cubicBezTo>
                  <a:cubicBezTo>
                    <a:pt x="484" y="1881"/>
                    <a:pt x="482" y="1885"/>
                    <a:pt x="482" y="1886"/>
                  </a:cubicBezTo>
                  <a:cubicBezTo>
                    <a:pt x="482" y="1887"/>
                    <a:pt x="482" y="1888"/>
                    <a:pt x="482" y="1889"/>
                  </a:cubicBezTo>
                  <a:cubicBezTo>
                    <a:pt x="484" y="1890"/>
                    <a:pt x="486" y="1892"/>
                    <a:pt x="488" y="1894"/>
                  </a:cubicBezTo>
                  <a:cubicBezTo>
                    <a:pt x="489" y="1894"/>
                    <a:pt x="490" y="1894"/>
                    <a:pt x="491" y="1894"/>
                  </a:cubicBezTo>
                  <a:cubicBezTo>
                    <a:pt x="490" y="1895"/>
                    <a:pt x="490" y="1895"/>
                    <a:pt x="490" y="1895"/>
                  </a:cubicBezTo>
                  <a:cubicBezTo>
                    <a:pt x="490" y="1896"/>
                    <a:pt x="489" y="1896"/>
                    <a:pt x="488" y="1896"/>
                  </a:cubicBezTo>
                  <a:cubicBezTo>
                    <a:pt x="485" y="1898"/>
                    <a:pt x="490" y="1900"/>
                    <a:pt x="481" y="1902"/>
                  </a:cubicBezTo>
                  <a:cubicBezTo>
                    <a:pt x="480" y="1901"/>
                    <a:pt x="480" y="1901"/>
                    <a:pt x="480" y="1901"/>
                  </a:cubicBezTo>
                  <a:cubicBezTo>
                    <a:pt x="480" y="1900"/>
                    <a:pt x="480" y="1899"/>
                    <a:pt x="481" y="1898"/>
                  </a:cubicBezTo>
                  <a:cubicBezTo>
                    <a:pt x="482" y="1897"/>
                    <a:pt x="483" y="1896"/>
                    <a:pt x="484" y="1895"/>
                  </a:cubicBezTo>
                  <a:cubicBezTo>
                    <a:pt x="483" y="1893"/>
                    <a:pt x="480" y="1892"/>
                    <a:pt x="478" y="1890"/>
                  </a:cubicBezTo>
                  <a:cubicBezTo>
                    <a:pt x="476" y="1890"/>
                    <a:pt x="476" y="1890"/>
                    <a:pt x="476" y="1890"/>
                  </a:cubicBezTo>
                  <a:cubicBezTo>
                    <a:pt x="473" y="1892"/>
                    <a:pt x="469" y="1899"/>
                    <a:pt x="465" y="1897"/>
                  </a:cubicBezTo>
                  <a:cubicBezTo>
                    <a:pt x="464" y="1897"/>
                    <a:pt x="464" y="1897"/>
                    <a:pt x="464" y="1897"/>
                  </a:cubicBezTo>
                  <a:cubicBezTo>
                    <a:pt x="465" y="1898"/>
                    <a:pt x="468" y="1898"/>
                    <a:pt x="469" y="1900"/>
                  </a:cubicBezTo>
                  <a:cubicBezTo>
                    <a:pt x="469" y="1901"/>
                    <a:pt x="469" y="1901"/>
                    <a:pt x="469" y="1901"/>
                  </a:cubicBezTo>
                  <a:cubicBezTo>
                    <a:pt x="468" y="1902"/>
                    <a:pt x="468" y="1902"/>
                    <a:pt x="468" y="1902"/>
                  </a:cubicBezTo>
                  <a:cubicBezTo>
                    <a:pt x="468" y="1903"/>
                    <a:pt x="469" y="1904"/>
                    <a:pt x="469" y="1905"/>
                  </a:cubicBezTo>
                  <a:cubicBezTo>
                    <a:pt x="469" y="1906"/>
                    <a:pt x="469" y="1906"/>
                    <a:pt x="469" y="1906"/>
                  </a:cubicBezTo>
                  <a:cubicBezTo>
                    <a:pt x="468" y="1907"/>
                    <a:pt x="468" y="1907"/>
                    <a:pt x="468" y="1907"/>
                  </a:cubicBezTo>
                  <a:cubicBezTo>
                    <a:pt x="468" y="1908"/>
                    <a:pt x="469" y="1910"/>
                    <a:pt x="470" y="1911"/>
                  </a:cubicBezTo>
                  <a:cubicBezTo>
                    <a:pt x="472" y="1911"/>
                    <a:pt x="472" y="1911"/>
                    <a:pt x="472" y="1911"/>
                  </a:cubicBezTo>
                  <a:cubicBezTo>
                    <a:pt x="473" y="1912"/>
                    <a:pt x="473" y="1912"/>
                    <a:pt x="473" y="1912"/>
                  </a:cubicBezTo>
                  <a:cubicBezTo>
                    <a:pt x="473" y="1914"/>
                    <a:pt x="471" y="1916"/>
                    <a:pt x="472" y="1919"/>
                  </a:cubicBezTo>
                  <a:cubicBezTo>
                    <a:pt x="473" y="1920"/>
                    <a:pt x="473" y="1920"/>
                    <a:pt x="473" y="1920"/>
                  </a:cubicBezTo>
                  <a:cubicBezTo>
                    <a:pt x="475" y="1918"/>
                    <a:pt x="477" y="1917"/>
                    <a:pt x="479" y="1917"/>
                  </a:cubicBezTo>
                  <a:cubicBezTo>
                    <a:pt x="480" y="1918"/>
                    <a:pt x="480" y="1918"/>
                    <a:pt x="480" y="1918"/>
                  </a:cubicBezTo>
                  <a:cubicBezTo>
                    <a:pt x="480" y="1919"/>
                    <a:pt x="479" y="1920"/>
                    <a:pt x="478" y="1922"/>
                  </a:cubicBezTo>
                  <a:cubicBezTo>
                    <a:pt x="474" y="1924"/>
                    <a:pt x="470" y="1921"/>
                    <a:pt x="468" y="1922"/>
                  </a:cubicBezTo>
                  <a:cubicBezTo>
                    <a:pt x="466" y="1923"/>
                    <a:pt x="466" y="1924"/>
                    <a:pt x="464" y="1926"/>
                  </a:cubicBezTo>
                  <a:cubicBezTo>
                    <a:pt x="461" y="1926"/>
                    <a:pt x="460" y="1927"/>
                    <a:pt x="458" y="1929"/>
                  </a:cubicBezTo>
                  <a:cubicBezTo>
                    <a:pt x="457" y="1929"/>
                    <a:pt x="455" y="1929"/>
                    <a:pt x="454" y="1930"/>
                  </a:cubicBezTo>
                  <a:cubicBezTo>
                    <a:pt x="449" y="1932"/>
                    <a:pt x="449" y="1938"/>
                    <a:pt x="446" y="1940"/>
                  </a:cubicBezTo>
                  <a:cubicBezTo>
                    <a:pt x="445" y="1939"/>
                    <a:pt x="444" y="1939"/>
                    <a:pt x="442" y="1939"/>
                  </a:cubicBezTo>
                  <a:cubicBezTo>
                    <a:pt x="442" y="1938"/>
                    <a:pt x="442" y="1938"/>
                    <a:pt x="442" y="1938"/>
                  </a:cubicBezTo>
                  <a:cubicBezTo>
                    <a:pt x="442" y="1937"/>
                    <a:pt x="441" y="1936"/>
                    <a:pt x="442" y="1935"/>
                  </a:cubicBezTo>
                  <a:cubicBezTo>
                    <a:pt x="441" y="1934"/>
                    <a:pt x="441" y="1934"/>
                    <a:pt x="441" y="1934"/>
                  </a:cubicBezTo>
                  <a:cubicBezTo>
                    <a:pt x="438" y="1933"/>
                    <a:pt x="436" y="1931"/>
                    <a:pt x="436" y="1928"/>
                  </a:cubicBezTo>
                  <a:cubicBezTo>
                    <a:pt x="436" y="1928"/>
                    <a:pt x="435" y="1927"/>
                    <a:pt x="434" y="1926"/>
                  </a:cubicBezTo>
                  <a:cubicBezTo>
                    <a:pt x="434" y="1926"/>
                    <a:pt x="435" y="1925"/>
                    <a:pt x="435" y="1924"/>
                  </a:cubicBezTo>
                  <a:cubicBezTo>
                    <a:pt x="434" y="1923"/>
                    <a:pt x="434" y="1923"/>
                    <a:pt x="434" y="1923"/>
                  </a:cubicBezTo>
                  <a:cubicBezTo>
                    <a:pt x="432" y="1923"/>
                    <a:pt x="431" y="1924"/>
                    <a:pt x="429" y="1926"/>
                  </a:cubicBezTo>
                  <a:cubicBezTo>
                    <a:pt x="428" y="1925"/>
                    <a:pt x="428" y="1925"/>
                    <a:pt x="428" y="1925"/>
                  </a:cubicBezTo>
                  <a:cubicBezTo>
                    <a:pt x="427" y="1924"/>
                    <a:pt x="427" y="1922"/>
                    <a:pt x="426" y="1921"/>
                  </a:cubicBezTo>
                  <a:cubicBezTo>
                    <a:pt x="425" y="1920"/>
                    <a:pt x="425" y="1920"/>
                    <a:pt x="425" y="1920"/>
                  </a:cubicBezTo>
                  <a:cubicBezTo>
                    <a:pt x="423" y="1920"/>
                    <a:pt x="422" y="1922"/>
                    <a:pt x="422" y="1924"/>
                  </a:cubicBezTo>
                  <a:cubicBezTo>
                    <a:pt x="420" y="1924"/>
                    <a:pt x="420" y="1924"/>
                    <a:pt x="420" y="1924"/>
                  </a:cubicBezTo>
                  <a:cubicBezTo>
                    <a:pt x="419" y="1923"/>
                    <a:pt x="417" y="1922"/>
                    <a:pt x="417" y="1920"/>
                  </a:cubicBezTo>
                  <a:cubicBezTo>
                    <a:pt x="417" y="1918"/>
                    <a:pt x="418" y="1916"/>
                    <a:pt x="420" y="1914"/>
                  </a:cubicBezTo>
                  <a:cubicBezTo>
                    <a:pt x="419" y="1913"/>
                    <a:pt x="419" y="1913"/>
                    <a:pt x="419" y="1913"/>
                  </a:cubicBezTo>
                  <a:cubicBezTo>
                    <a:pt x="418" y="1913"/>
                    <a:pt x="417" y="1914"/>
                    <a:pt x="416" y="1914"/>
                  </a:cubicBezTo>
                  <a:cubicBezTo>
                    <a:pt x="415" y="1913"/>
                    <a:pt x="415" y="1912"/>
                    <a:pt x="413" y="1911"/>
                  </a:cubicBezTo>
                  <a:cubicBezTo>
                    <a:pt x="412" y="1911"/>
                    <a:pt x="412" y="1911"/>
                    <a:pt x="412" y="1911"/>
                  </a:cubicBezTo>
                  <a:cubicBezTo>
                    <a:pt x="412" y="1912"/>
                    <a:pt x="412" y="1914"/>
                    <a:pt x="411" y="1916"/>
                  </a:cubicBezTo>
                  <a:cubicBezTo>
                    <a:pt x="413" y="1916"/>
                    <a:pt x="413" y="1916"/>
                    <a:pt x="413" y="1916"/>
                  </a:cubicBezTo>
                  <a:cubicBezTo>
                    <a:pt x="412" y="1915"/>
                    <a:pt x="412" y="1915"/>
                    <a:pt x="412" y="1915"/>
                  </a:cubicBezTo>
                  <a:cubicBezTo>
                    <a:pt x="411" y="1916"/>
                    <a:pt x="411" y="1916"/>
                    <a:pt x="411" y="1916"/>
                  </a:cubicBezTo>
                  <a:cubicBezTo>
                    <a:pt x="411" y="1918"/>
                    <a:pt x="411" y="1919"/>
                    <a:pt x="410" y="1920"/>
                  </a:cubicBezTo>
                  <a:cubicBezTo>
                    <a:pt x="409" y="1920"/>
                    <a:pt x="408" y="1920"/>
                    <a:pt x="408" y="1919"/>
                  </a:cubicBezTo>
                  <a:cubicBezTo>
                    <a:pt x="407" y="1918"/>
                    <a:pt x="408" y="1916"/>
                    <a:pt x="408" y="1915"/>
                  </a:cubicBezTo>
                  <a:cubicBezTo>
                    <a:pt x="408" y="1912"/>
                    <a:pt x="405" y="1910"/>
                    <a:pt x="402" y="1910"/>
                  </a:cubicBezTo>
                  <a:cubicBezTo>
                    <a:pt x="401" y="1910"/>
                    <a:pt x="401" y="1910"/>
                    <a:pt x="401" y="1910"/>
                  </a:cubicBezTo>
                  <a:cubicBezTo>
                    <a:pt x="402" y="1915"/>
                    <a:pt x="402" y="1915"/>
                    <a:pt x="402" y="1915"/>
                  </a:cubicBezTo>
                  <a:cubicBezTo>
                    <a:pt x="402" y="1916"/>
                    <a:pt x="402" y="1916"/>
                    <a:pt x="402" y="1916"/>
                  </a:cubicBezTo>
                  <a:cubicBezTo>
                    <a:pt x="400" y="1916"/>
                    <a:pt x="400" y="1918"/>
                    <a:pt x="398" y="1919"/>
                  </a:cubicBezTo>
                  <a:cubicBezTo>
                    <a:pt x="398" y="1920"/>
                    <a:pt x="398" y="1920"/>
                    <a:pt x="398" y="1920"/>
                  </a:cubicBezTo>
                  <a:cubicBezTo>
                    <a:pt x="399" y="1921"/>
                    <a:pt x="400" y="1922"/>
                    <a:pt x="400" y="1924"/>
                  </a:cubicBezTo>
                  <a:cubicBezTo>
                    <a:pt x="400" y="1925"/>
                    <a:pt x="400" y="1925"/>
                    <a:pt x="400" y="1925"/>
                  </a:cubicBezTo>
                  <a:cubicBezTo>
                    <a:pt x="398" y="1925"/>
                    <a:pt x="398" y="1925"/>
                    <a:pt x="398" y="1925"/>
                  </a:cubicBezTo>
                  <a:cubicBezTo>
                    <a:pt x="398" y="1925"/>
                    <a:pt x="397" y="1924"/>
                    <a:pt x="396" y="1924"/>
                  </a:cubicBezTo>
                  <a:cubicBezTo>
                    <a:pt x="395" y="1926"/>
                    <a:pt x="395" y="1926"/>
                    <a:pt x="395" y="1926"/>
                  </a:cubicBezTo>
                  <a:cubicBezTo>
                    <a:pt x="395" y="1926"/>
                    <a:pt x="390" y="1923"/>
                    <a:pt x="389" y="1923"/>
                  </a:cubicBezTo>
                  <a:cubicBezTo>
                    <a:pt x="388" y="1922"/>
                    <a:pt x="387" y="1921"/>
                    <a:pt x="386" y="1920"/>
                  </a:cubicBezTo>
                  <a:cubicBezTo>
                    <a:pt x="385" y="1920"/>
                    <a:pt x="385" y="1920"/>
                    <a:pt x="385" y="1920"/>
                  </a:cubicBezTo>
                  <a:cubicBezTo>
                    <a:pt x="383" y="1921"/>
                    <a:pt x="382" y="1923"/>
                    <a:pt x="381" y="1924"/>
                  </a:cubicBezTo>
                  <a:cubicBezTo>
                    <a:pt x="380" y="1923"/>
                    <a:pt x="380" y="1923"/>
                    <a:pt x="380" y="1923"/>
                  </a:cubicBezTo>
                  <a:cubicBezTo>
                    <a:pt x="379" y="1926"/>
                    <a:pt x="379" y="1926"/>
                    <a:pt x="379" y="1926"/>
                  </a:cubicBezTo>
                  <a:cubicBezTo>
                    <a:pt x="380" y="1927"/>
                    <a:pt x="380" y="1927"/>
                    <a:pt x="380" y="1927"/>
                  </a:cubicBezTo>
                  <a:cubicBezTo>
                    <a:pt x="383" y="1927"/>
                    <a:pt x="385" y="1924"/>
                    <a:pt x="388" y="1925"/>
                  </a:cubicBezTo>
                  <a:cubicBezTo>
                    <a:pt x="389" y="1926"/>
                    <a:pt x="390" y="1927"/>
                    <a:pt x="391" y="1928"/>
                  </a:cubicBezTo>
                  <a:cubicBezTo>
                    <a:pt x="390" y="1935"/>
                    <a:pt x="386" y="1931"/>
                    <a:pt x="383" y="1933"/>
                  </a:cubicBezTo>
                  <a:cubicBezTo>
                    <a:pt x="383" y="1934"/>
                    <a:pt x="382" y="1935"/>
                    <a:pt x="382" y="1935"/>
                  </a:cubicBezTo>
                  <a:cubicBezTo>
                    <a:pt x="381" y="1935"/>
                    <a:pt x="379" y="1935"/>
                    <a:pt x="379" y="1936"/>
                  </a:cubicBezTo>
                  <a:cubicBezTo>
                    <a:pt x="378" y="1937"/>
                    <a:pt x="378" y="1939"/>
                    <a:pt x="376" y="1940"/>
                  </a:cubicBezTo>
                  <a:cubicBezTo>
                    <a:pt x="376" y="1940"/>
                    <a:pt x="374" y="1940"/>
                    <a:pt x="374" y="1940"/>
                  </a:cubicBezTo>
                  <a:cubicBezTo>
                    <a:pt x="372" y="1941"/>
                    <a:pt x="374" y="1945"/>
                    <a:pt x="371" y="1946"/>
                  </a:cubicBezTo>
                  <a:cubicBezTo>
                    <a:pt x="370" y="1948"/>
                    <a:pt x="370" y="1948"/>
                    <a:pt x="370" y="1948"/>
                  </a:cubicBezTo>
                  <a:cubicBezTo>
                    <a:pt x="370" y="1950"/>
                    <a:pt x="372" y="1951"/>
                    <a:pt x="372" y="1953"/>
                  </a:cubicBezTo>
                  <a:cubicBezTo>
                    <a:pt x="371" y="1954"/>
                    <a:pt x="371" y="1954"/>
                    <a:pt x="371" y="1954"/>
                  </a:cubicBezTo>
                  <a:cubicBezTo>
                    <a:pt x="371" y="1960"/>
                    <a:pt x="376" y="1958"/>
                    <a:pt x="377" y="1961"/>
                  </a:cubicBezTo>
                  <a:cubicBezTo>
                    <a:pt x="376" y="1962"/>
                    <a:pt x="376" y="1962"/>
                    <a:pt x="376" y="1962"/>
                  </a:cubicBezTo>
                  <a:cubicBezTo>
                    <a:pt x="377" y="1963"/>
                    <a:pt x="376" y="1965"/>
                    <a:pt x="376" y="1966"/>
                  </a:cubicBezTo>
                  <a:cubicBezTo>
                    <a:pt x="376" y="1968"/>
                    <a:pt x="378" y="1970"/>
                    <a:pt x="379" y="1971"/>
                  </a:cubicBezTo>
                  <a:cubicBezTo>
                    <a:pt x="380" y="1976"/>
                    <a:pt x="376" y="1982"/>
                    <a:pt x="382" y="1985"/>
                  </a:cubicBezTo>
                  <a:cubicBezTo>
                    <a:pt x="383" y="1986"/>
                    <a:pt x="384" y="1986"/>
                    <a:pt x="385" y="1987"/>
                  </a:cubicBezTo>
                  <a:cubicBezTo>
                    <a:pt x="386" y="1987"/>
                    <a:pt x="387" y="1986"/>
                    <a:pt x="387" y="1985"/>
                  </a:cubicBezTo>
                  <a:cubicBezTo>
                    <a:pt x="388" y="1985"/>
                    <a:pt x="388" y="1985"/>
                    <a:pt x="388" y="1985"/>
                  </a:cubicBezTo>
                  <a:cubicBezTo>
                    <a:pt x="389" y="1985"/>
                    <a:pt x="390" y="1986"/>
                    <a:pt x="390" y="1986"/>
                  </a:cubicBezTo>
                  <a:cubicBezTo>
                    <a:pt x="390" y="1985"/>
                    <a:pt x="392" y="1984"/>
                    <a:pt x="392" y="1982"/>
                  </a:cubicBezTo>
                  <a:cubicBezTo>
                    <a:pt x="392" y="1983"/>
                    <a:pt x="393" y="1984"/>
                    <a:pt x="393" y="1985"/>
                  </a:cubicBezTo>
                  <a:cubicBezTo>
                    <a:pt x="394" y="1986"/>
                    <a:pt x="394" y="1986"/>
                    <a:pt x="394" y="1986"/>
                  </a:cubicBezTo>
                  <a:cubicBezTo>
                    <a:pt x="396" y="1986"/>
                    <a:pt x="396" y="1986"/>
                    <a:pt x="396" y="1986"/>
                  </a:cubicBezTo>
                  <a:cubicBezTo>
                    <a:pt x="396" y="1985"/>
                    <a:pt x="396" y="1985"/>
                    <a:pt x="396" y="1985"/>
                  </a:cubicBezTo>
                  <a:cubicBezTo>
                    <a:pt x="395" y="1984"/>
                    <a:pt x="394" y="1982"/>
                    <a:pt x="394" y="1981"/>
                  </a:cubicBezTo>
                  <a:cubicBezTo>
                    <a:pt x="396" y="1980"/>
                    <a:pt x="396" y="1980"/>
                    <a:pt x="396" y="1980"/>
                  </a:cubicBezTo>
                  <a:cubicBezTo>
                    <a:pt x="400" y="1981"/>
                    <a:pt x="404" y="1974"/>
                    <a:pt x="404" y="1972"/>
                  </a:cubicBezTo>
                  <a:cubicBezTo>
                    <a:pt x="404" y="1972"/>
                    <a:pt x="406" y="1972"/>
                    <a:pt x="406" y="1971"/>
                  </a:cubicBezTo>
                  <a:cubicBezTo>
                    <a:pt x="406" y="1970"/>
                    <a:pt x="404" y="1968"/>
                    <a:pt x="403" y="1967"/>
                  </a:cubicBezTo>
                  <a:cubicBezTo>
                    <a:pt x="403" y="1966"/>
                    <a:pt x="403" y="1966"/>
                    <a:pt x="403" y="1966"/>
                  </a:cubicBezTo>
                  <a:cubicBezTo>
                    <a:pt x="408" y="1960"/>
                    <a:pt x="414" y="1966"/>
                    <a:pt x="418" y="1961"/>
                  </a:cubicBezTo>
                  <a:cubicBezTo>
                    <a:pt x="419" y="1961"/>
                    <a:pt x="419" y="1961"/>
                    <a:pt x="419" y="1961"/>
                  </a:cubicBezTo>
                  <a:cubicBezTo>
                    <a:pt x="420" y="1962"/>
                    <a:pt x="420" y="1962"/>
                    <a:pt x="420" y="1962"/>
                  </a:cubicBezTo>
                  <a:cubicBezTo>
                    <a:pt x="421" y="1963"/>
                    <a:pt x="421" y="1963"/>
                    <a:pt x="421" y="1963"/>
                  </a:cubicBezTo>
                  <a:cubicBezTo>
                    <a:pt x="421" y="1964"/>
                    <a:pt x="420" y="1966"/>
                    <a:pt x="419" y="1966"/>
                  </a:cubicBezTo>
                  <a:cubicBezTo>
                    <a:pt x="419" y="1968"/>
                    <a:pt x="419" y="1968"/>
                    <a:pt x="419" y="1968"/>
                  </a:cubicBezTo>
                  <a:cubicBezTo>
                    <a:pt x="420" y="1969"/>
                    <a:pt x="420" y="1969"/>
                    <a:pt x="420" y="1969"/>
                  </a:cubicBezTo>
                  <a:cubicBezTo>
                    <a:pt x="419" y="1970"/>
                    <a:pt x="419" y="1971"/>
                    <a:pt x="419" y="1972"/>
                  </a:cubicBezTo>
                  <a:cubicBezTo>
                    <a:pt x="420" y="1972"/>
                    <a:pt x="420" y="1972"/>
                    <a:pt x="420" y="1972"/>
                  </a:cubicBezTo>
                  <a:cubicBezTo>
                    <a:pt x="421" y="1973"/>
                    <a:pt x="421" y="1973"/>
                    <a:pt x="421" y="1973"/>
                  </a:cubicBezTo>
                  <a:cubicBezTo>
                    <a:pt x="421" y="1972"/>
                    <a:pt x="421" y="1971"/>
                    <a:pt x="421" y="1970"/>
                  </a:cubicBezTo>
                  <a:cubicBezTo>
                    <a:pt x="422" y="1969"/>
                    <a:pt x="422" y="1969"/>
                    <a:pt x="423" y="1968"/>
                  </a:cubicBezTo>
                  <a:cubicBezTo>
                    <a:pt x="424" y="1966"/>
                    <a:pt x="424" y="1962"/>
                    <a:pt x="426" y="1960"/>
                  </a:cubicBezTo>
                  <a:cubicBezTo>
                    <a:pt x="428" y="1961"/>
                    <a:pt x="428" y="1961"/>
                    <a:pt x="428" y="1961"/>
                  </a:cubicBezTo>
                  <a:cubicBezTo>
                    <a:pt x="428" y="1962"/>
                    <a:pt x="426" y="1963"/>
                    <a:pt x="426" y="1964"/>
                  </a:cubicBezTo>
                  <a:cubicBezTo>
                    <a:pt x="426" y="1965"/>
                    <a:pt x="426" y="1965"/>
                    <a:pt x="426" y="1965"/>
                  </a:cubicBezTo>
                  <a:cubicBezTo>
                    <a:pt x="428" y="1966"/>
                    <a:pt x="428" y="1966"/>
                    <a:pt x="428" y="1966"/>
                  </a:cubicBezTo>
                  <a:cubicBezTo>
                    <a:pt x="429" y="1964"/>
                    <a:pt x="430" y="1964"/>
                    <a:pt x="432" y="1964"/>
                  </a:cubicBezTo>
                  <a:cubicBezTo>
                    <a:pt x="433" y="1964"/>
                    <a:pt x="433" y="1964"/>
                    <a:pt x="433" y="1964"/>
                  </a:cubicBezTo>
                  <a:cubicBezTo>
                    <a:pt x="433" y="1962"/>
                    <a:pt x="432" y="1961"/>
                    <a:pt x="433" y="1960"/>
                  </a:cubicBezTo>
                  <a:cubicBezTo>
                    <a:pt x="435" y="1960"/>
                    <a:pt x="435" y="1960"/>
                    <a:pt x="435" y="1960"/>
                  </a:cubicBezTo>
                  <a:cubicBezTo>
                    <a:pt x="436" y="1962"/>
                    <a:pt x="438" y="1962"/>
                    <a:pt x="440" y="1964"/>
                  </a:cubicBezTo>
                  <a:cubicBezTo>
                    <a:pt x="440" y="1964"/>
                    <a:pt x="441" y="1966"/>
                    <a:pt x="441" y="1967"/>
                  </a:cubicBezTo>
                  <a:cubicBezTo>
                    <a:pt x="442" y="1968"/>
                    <a:pt x="448" y="1973"/>
                    <a:pt x="449" y="1974"/>
                  </a:cubicBezTo>
                  <a:cubicBezTo>
                    <a:pt x="449" y="1975"/>
                    <a:pt x="450" y="1976"/>
                    <a:pt x="451" y="1977"/>
                  </a:cubicBezTo>
                  <a:cubicBezTo>
                    <a:pt x="451" y="1977"/>
                    <a:pt x="460" y="1977"/>
                    <a:pt x="460" y="1977"/>
                  </a:cubicBezTo>
                  <a:cubicBezTo>
                    <a:pt x="461" y="1976"/>
                    <a:pt x="462" y="1974"/>
                    <a:pt x="463" y="1974"/>
                  </a:cubicBezTo>
                  <a:cubicBezTo>
                    <a:pt x="469" y="1975"/>
                    <a:pt x="472" y="1978"/>
                    <a:pt x="473" y="1979"/>
                  </a:cubicBezTo>
                  <a:cubicBezTo>
                    <a:pt x="474" y="1979"/>
                    <a:pt x="475" y="1979"/>
                    <a:pt x="476" y="1979"/>
                  </a:cubicBezTo>
                  <a:cubicBezTo>
                    <a:pt x="478" y="1981"/>
                    <a:pt x="478" y="1981"/>
                    <a:pt x="478" y="1981"/>
                  </a:cubicBezTo>
                  <a:cubicBezTo>
                    <a:pt x="478" y="1980"/>
                    <a:pt x="478" y="1980"/>
                    <a:pt x="478" y="1980"/>
                  </a:cubicBezTo>
                  <a:cubicBezTo>
                    <a:pt x="478" y="1979"/>
                    <a:pt x="478" y="1979"/>
                    <a:pt x="478" y="1979"/>
                  </a:cubicBezTo>
                  <a:cubicBezTo>
                    <a:pt x="479" y="1978"/>
                    <a:pt x="479" y="1978"/>
                    <a:pt x="479" y="1978"/>
                  </a:cubicBezTo>
                  <a:cubicBezTo>
                    <a:pt x="479" y="1977"/>
                    <a:pt x="478" y="1977"/>
                    <a:pt x="478" y="1976"/>
                  </a:cubicBezTo>
                  <a:cubicBezTo>
                    <a:pt x="478" y="1975"/>
                    <a:pt x="478" y="1975"/>
                    <a:pt x="478" y="1975"/>
                  </a:cubicBezTo>
                  <a:cubicBezTo>
                    <a:pt x="479" y="1972"/>
                    <a:pt x="486" y="1973"/>
                    <a:pt x="488" y="1974"/>
                  </a:cubicBezTo>
                  <a:cubicBezTo>
                    <a:pt x="490" y="1974"/>
                    <a:pt x="492" y="1977"/>
                    <a:pt x="494" y="1977"/>
                  </a:cubicBezTo>
                  <a:cubicBezTo>
                    <a:pt x="496" y="1978"/>
                    <a:pt x="504" y="1979"/>
                    <a:pt x="505" y="1979"/>
                  </a:cubicBezTo>
                  <a:cubicBezTo>
                    <a:pt x="506" y="1978"/>
                    <a:pt x="505" y="1976"/>
                    <a:pt x="506" y="1974"/>
                  </a:cubicBezTo>
                  <a:cubicBezTo>
                    <a:pt x="507" y="1974"/>
                    <a:pt x="507" y="1974"/>
                    <a:pt x="507" y="1974"/>
                  </a:cubicBezTo>
                  <a:cubicBezTo>
                    <a:pt x="508" y="1974"/>
                    <a:pt x="509" y="1974"/>
                    <a:pt x="510" y="1974"/>
                  </a:cubicBezTo>
                  <a:cubicBezTo>
                    <a:pt x="512" y="1974"/>
                    <a:pt x="514" y="1972"/>
                    <a:pt x="516" y="1970"/>
                  </a:cubicBezTo>
                  <a:cubicBezTo>
                    <a:pt x="519" y="1969"/>
                    <a:pt x="521" y="1971"/>
                    <a:pt x="524" y="1972"/>
                  </a:cubicBezTo>
                  <a:cubicBezTo>
                    <a:pt x="526" y="1973"/>
                    <a:pt x="528" y="1970"/>
                    <a:pt x="531" y="1971"/>
                  </a:cubicBezTo>
                  <a:cubicBezTo>
                    <a:pt x="532" y="1971"/>
                    <a:pt x="533" y="1972"/>
                    <a:pt x="534" y="1972"/>
                  </a:cubicBezTo>
                  <a:cubicBezTo>
                    <a:pt x="535" y="1972"/>
                    <a:pt x="535" y="1974"/>
                    <a:pt x="536" y="1975"/>
                  </a:cubicBezTo>
                  <a:cubicBezTo>
                    <a:pt x="537" y="1974"/>
                    <a:pt x="538" y="1972"/>
                    <a:pt x="539" y="1972"/>
                  </a:cubicBezTo>
                  <a:cubicBezTo>
                    <a:pt x="540" y="1972"/>
                    <a:pt x="540" y="1972"/>
                    <a:pt x="540" y="1972"/>
                  </a:cubicBezTo>
                  <a:cubicBezTo>
                    <a:pt x="540" y="1973"/>
                    <a:pt x="541" y="1974"/>
                    <a:pt x="541" y="1975"/>
                  </a:cubicBezTo>
                  <a:cubicBezTo>
                    <a:pt x="542" y="1975"/>
                    <a:pt x="542" y="1975"/>
                    <a:pt x="542" y="1975"/>
                  </a:cubicBezTo>
                  <a:cubicBezTo>
                    <a:pt x="543" y="1975"/>
                    <a:pt x="544" y="1975"/>
                    <a:pt x="545" y="1974"/>
                  </a:cubicBezTo>
                  <a:cubicBezTo>
                    <a:pt x="546" y="1974"/>
                    <a:pt x="546" y="1973"/>
                    <a:pt x="547" y="1973"/>
                  </a:cubicBezTo>
                  <a:cubicBezTo>
                    <a:pt x="548" y="1974"/>
                    <a:pt x="548" y="1974"/>
                    <a:pt x="548" y="1974"/>
                  </a:cubicBezTo>
                  <a:cubicBezTo>
                    <a:pt x="549" y="1974"/>
                    <a:pt x="549" y="1974"/>
                    <a:pt x="549" y="1974"/>
                  </a:cubicBezTo>
                  <a:cubicBezTo>
                    <a:pt x="552" y="1971"/>
                    <a:pt x="552" y="1971"/>
                    <a:pt x="552" y="1971"/>
                  </a:cubicBezTo>
                  <a:cubicBezTo>
                    <a:pt x="553" y="1971"/>
                    <a:pt x="553" y="1971"/>
                    <a:pt x="553" y="1971"/>
                  </a:cubicBezTo>
                  <a:cubicBezTo>
                    <a:pt x="554" y="1971"/>
                    <a:pt x="554" y="1972"/>
                    <a:pt x="555" y="1972"/>
                  </a:cubicBezTo>
                  <a:cubicBezTo>
                    <a:pt x="556" y="1972"/>
                    <a:pt x="558" y="1972"/>
                    <a:pt x="558" y="1970"/>
                  </a:cubicBezTo>
                  <a:cubicBezTo>
                    <a:pt x="560" y="1970"/>
                    <a:pt x="562" y="1969"/>
                    <a:pt x="563" y="1968"/>
                  </a:cubicBezTo>
                  <a:cubicBezTo>
                    <a:pt x="564" y="1968"/>
                    <a:pt x="565" y="1968"/>
                    <a:pt x="566" y="1967"/>
                  </a:cubicBezTo>
                  <a:cubicBezTo>
                    <a:pt x="568" y="1967"/>
                    <a:pt x="569" y="1966"/>
                    <a:pt x="571" y="1965"/>
                  </a:cubicBezTo>
                  <a:cubicBezTo>
                    <a:pt x="584" y="1962"/>
                    <a:pt x="584" y="1962"/>
                    <a:pt x="584" y="1962"/>
                  </a:cubicBezTo>
                  <a:cubicBezTo>
                    <a:pt x="589" y="1962"/>
                    <a:pt x="589" y="1962"/>
                    <a:pt x="593" y="1960"/>
                  </a:cubicBezTo>
                  <a:cubicBezTo>
                    <a:pt x="598" y="1960"/>
                    <a:pt x="598" y="1963"/>
                    <a:pt x="602" y="1966"/>
                  </a:cubicBezTo>
                  <a:cubicBezTo>
                    <a:pt x="610" y="1966"/>
                    <a:pt x="608" y="1960"/>
                    <a:pt x="613" y="1960"/>
                  </a:cubicBezTo>
                  <a:cubicBezTo>
                    <a:pt x="618" y="1960"/>
                    <a:pt x="620" y="1962"/>
                    <a:pt x="624" y="1963"/>
                  </a:cubicBezTo>
                  <a:cubicBezTo>
                    <a:pt x="626" y="1963"/>
                    <a:pt x="628" y="1962"/>
                    <a:pt x="630" y="1962"/>
                  </a:cubicBezTo>
                  <a:cubicBezTo>
                    <a:pt x="634" y="1962"/>
                    <a:pt x="642" y="1964"/>
                    <a:pt x="644" y="1964"/>
                  </a:cubicBezTo>
                  <a:cubicBezTo>
                    <a:pt x="645" y="1963"/>
                    <a:pt x="645" y="1963"/>
                    <a:pt x="645" y="1963"/>
                  </a:cubicBezTo>
                  <a:cubicBezTo>
                    <a:pt x="646" y="1961"/>
                    <a:pt x="646" y="1961"/>
                    <a:pt x="646" y="1961"/>
                  </a:cubicBezTo>
                  <a:cubicBezTo>
                    <a:pt x="646" y="1961"/>
                    <a:pt x="646" y="1961"/>
                    <a:pt x="646" y="1961"/>
                  </a:cubicBezTo>
                  <a:cubicBezTo>
                    <a:pt x="647" y="1962"/>
                    <a:pt x="651" y="1964"/>
                    <a:pt x="651" y="1964"/>
                  </a:cubicBezTo>
                  <a:cubicBezTo>
                    <a:pt x="651" y="1964"/>
                    <a:pt x="651" y="1966"/>
                    <a:pt x="651" y="1966"/>
                  </a:cubicBezTo>
                  <a:cubicBezTo>
                    <a:pt x="652" y="1967"/>
                    <a:pt x="653" y="1967"/>
                    <a:pt x="654" y="1967"/>
                  </a:cubicBezTo>
                  <a:cubicBezTo>
                    <a:pt x="655" y="1966"/>
                    <a:pt x="655" y="1966"/>
                    <a:pt x="655" y="1966"/>
                  </a:cubicBezTo>
                  <a:cubicBezTo>
                    <a:pt x="655" y="1965"/>
                    <a:pt x="652" y="1962"/>
                    <a:pt x="651" y="1960"/>
                  </a:cubicBezTo>
                  <a:cubicBezTo>
                    <a:pt x="652" y="1959"/>
                    <a:pt x="652" y="1959"/>
                    <a:pt x="652" y="1959"/>
                  </a:cubicBezTo>
                  <a:cubicBezTo>
                    <a:pt x="658" y="1957"/>
                    <a:pt x="664" y="1960"/>
                    <a:pt x="670" y="1960"/>
                  </a:cubicBezTo>
                  <a:cubicBezTo>
                    <a:pt x="676" y="1960"/>
                    <a:pt x="682" y="1957"/>
                    <a:pt x="687" y="1956"/>
                  </a:cubicBezTo>
                  <a:cubicBezTo>
                    <a:pt x="692" y="1955"/>
                    <a:pt x="698" y="1957"/>
                    <a:pt x="700" y="1957"/>
                  </a:cubicBezTo>
                  <a:cubicBezTo>
                    <a:pt x="700" y="1957"/>
                    <a:pt x="701" y="1956"/>
                    <a:pt x="702" y="1956"/>
                  </a:cubicBezTo>
                  <a:cubicBezTo>
                    <a:pt x="705" y="1954"/>
                    <a:pt x="711" y="1954"/>
                    <a:pt x="714" y="1954"/>
                  </a:cubicBezTo>
                  <a:cubicBezTo>
                    <a:pt x="716" y="1954"/>
                    <a:pt x="722" y="1954"/>
                    <a:pt x="724" y="1954"/>
                  </a:cubicBezTo>
                  <a:cubicBezTo>
                    <a:pt x="724" y="1954"/>
                    <a:pt x="725" y="1955"/>
                    <a:pt x="725" y="1956"/>
                  </a:cubicBezTo>
                  <a:cubicBezTo>
                    <a:pt x="726" y="1958"/>
                    <a:pt x="725" y="1960"/>
                    <a:pt x="725" y="1962"/>
                  </a:cubicBezTo>
                  <a:cubicBezTo>
                    <a:pt x="724" y="1962"/>
                    <a:pt x="724" y="1962"/>
                    <a:pt x="724" y="1962"/>
                  </a:cubicBezTo>
                  <a:cubicBezTo>
                    <a:pt x="722" y="1962"/>
                    <a:pt x="721" y="1963"/>
                    <a:pt x="719" y="1964"/>
                  </a:cubicBezTo>
                  <a:cubicBezTo>
                    <a:pt x="717" y="1964"/>
                    <a:pt x="716" y="1963"/>
                    <a:pt x="714" y="1964"/>
                  </a:cubicBezTo>
                  <a:cubicBezTo>
                    <a:pt x="712" y="1964"/>
                    <a:pt x="711" y="1965"/>
                    <a:pt x="709" y="1965"/>
                  </a:cubicBezTo>
                  <a:cubicBezTo>
                    <a:pt x="708" y="1965"/>
                    <a:pt x="707" y="1965"/>
                    <a:pt x="706" y="1965"/>
                  </a:cubicBezTo>
                  <a:cubicBezTo>
                    <a:pt x="706" y="1965"/>
                    <a:pt x="700" y="1971"/>
                    <a:pt x="700" y="1971"/>
                  </a:cubicBezTo>
                  <a:cubicBezTo>
                    <a:pt x="700" y="1972"/>
                    <a:pt x="700" y="1972"/>
                    <a:pt x="700" y="1972"/>
                  </a:cubicBezTo>
                  <a:cubicBezTo>
                    <a:pt x="701" y="1973"/>
                    <a:pt x="701" y="1973"/>
                    <a:pt x="701" y="1973"/>
                  </a:cubicBezTo>
                  <a:cubicBezTo>
                    <a:pt x="702" y="1974"/>
                    <a:pt x="702" y="1976"/>
                    <a:pt x="701" y="1977"/>
                  </a:cubicBezTo>
                  <a:cubicBezTo>
                    <a:pt x="700" y="1978"/>
                    <a:pt x="700" y="1978"/>
                    <a:pt x="700" y="1978"/>
                  </a:cubicBezTo>
                  <a:cubicBezTo>
                    <a:pt x="695" y="1978"/>
                    <a:pt x="689" y="1974"/>
                    <a:pt x="688" y="1974"/>
                  </a:cubicBezTo>
                  <a:cubicBezTo>
                    <a:pt x="687" y="1974"/>
                    <a:pt x="687" y="1977"/>
                    <a:pt x="687" y="1978"/>
                  </a:cubicBezTo>
                  <a:cubicBezTo>
                    <a:pt x="686" y="1979"/>
                    <a:pt x="684" y="1978"/>
                    <a:pt x="683" y="1979"/>
                  </a:cubicBezTo>
                  <a:cubicBezTo>
                    <a:pt x="683" y="1980"/>
                    <a:pt x="683" y="1980"/>
                    <a:pt x="683" y="1980"/>
                  </a:cubicBezTo>
                  <a:cubicBezTo>
                    <a:pt x="685" y="1981"/>
                    <a:pt x="686" y="1981"/>
                    <a:pt x="688" y="1982"/>
                  </a:cubicBezTo>
                  <a:cubicBezTo>
                    <a:pt x="684" y="1986"/>
                    <a:pt x="685" y="1984"/>
                    <a:pt x="684" y="1990"/>
                  </a:cubicBezTo>
                  <a:cubicBezTo>
                    <a:pt x="682" y="1992"/>
                    <a:pt x="681" y="1992"/>
                    <a:pt x="680" y="1994"/>
                  </a:cubicBezTo>
                  <a:cubicBezTo>
                    <a:pt x="679" y="1994"/>
                    <a:pt x="679" y="1995"/>
                    <a:pt x="678" y="1995"/>
                  </a:cubicBezTo>
                  <a:cubicBezTo>
                    <a:pt x="678" y="1994"/>
                    <a:pt x="677" y="1994"/>
                    <a:pt x="677" y="1993"/>
                  </a:cubicBezTo>
                  <a:cubicBezTo>
                    <a:pt x="675" y="1992"/>
                    <a:pt x="671" y="1993"/>
                    <a:pt x="669" y="1994"/>
                  </a:cubicBezTo>
                  <a:cubicBezTo>
                    <a:pt x="669" y="1995"/>
                    <a:pt x="669" y="1995"/>
                    <a:pt x="669" y="1995"/>
                  </a:cubicBezTo>
                  <a:cubicBezTo>
                    <a:pt x="670" y="1995"/>
                    <a:pt x="671" y="1995"/>
                    <a:pt x="672" y="1996"/>
                  </a:cubicBezTo>
                  <a:cubicBezTo>
                    <a:pt x="672" y="1998"/>
                    <a:pt x="672" y="1998"/>
                    <a:pt x="672" y="1998"/>
                  </a:cubicBezTo>
                  <a:cubicBezTo>
                    <a:pt x="673" y="1999"/>
                    <a:pt x="673" y="2001"/>
                    <a:pt x="672" y="2003"/>
                  </a:cubicBezTo>
                  <a:cubicBezTo>
                    <a:pt x="673" y="2003"/>
                    <a:pt x="673" y="2004"/>
                    <a:pt x="673" y="2005"/>
                  </a:cubicBezTo>
                  <a:cubicBezTo>
                    <a:pt x="672" y="2006"/>
                    <a:pt x="672" y="2006"/>
                    <a:pt x="672" y="2006"/>
                  </a:cubicBezTo>
                  <a:cubicBezTo>
                    <a:pt x="672" y="2008"/>
                    <a:pt x="672" y="2008"/>
                    <a:pt x="672" y="2008"/>
                  </a:cubicBezTo>
                  <a:cubicBezTo>
                    <a:pt x="670" y="2005"/>
                    <a:pt x="670" y="2002"/>
                    <a:pt x="669" y="2000"/>
                  </a:cubicBezTo>
                  <a:cubicBezTo>
                    <a:pt x="668" y="1999"/>
                    <a:pt x="668" y="1999"/>
                    <a:pt x="668" y="1999"/>
                  </a:cubicBezTo>
                  <a:cubicBezTo>
                    <a:pt x="667" y="1999"/>
                    <a:pt x="666" y="2000"/>
                    <a:pt x="666" y="2001"/>
                  </a:cubicBezTo>
                  <a:cubicBezTo>
                    <a:pt x="665" y="2001"/>
                    <a:pt x="665" y="2001"/>
                    <a:pt x="665" y="2001"/>
                  </a:cubicBezTo>
                  <a:cubicBezTo>
                    <a:pt x="664" y="2000"/>
                    <a:pt x="663" y="1999"/>
                    <a:pt x="662" y="1998"/>
                  </a:cubicBezTo>
                  <a:cubicBezTo>
                    <a:pt x="661" y="1997"/>
                    <a:pt x="659" y="1998"/>
                    <a:pt x="658" y="1997"/>
                  </a:cubicBezTo>
                  <a:cubicBezTo>
                    <a:pt x="657" y="1997"/>
                    <a:pt x="656" y="1996"/>
                    <a:pt x="655" y="1996"/>
                  </a:cubicBezTo>
                  <a:cubicBezTo>
                    <a:pt x="654" y="1997"/>
                    <a:pt x="653" y="1998"/>
                    <a:pt x="652" y="1998"/>
                  </a:cubicBezTo>
                  <a:cubicBezTo>
                    <a:pt x="651" y="1997"/>
                    <a:pt x="650" y="1996"/>
                    <a:pt x="649" y="1995"/>
                  </a:cubicBezTo>
                  <a:cubicBezTo>
                    <a:pt x="648" y="1996"/>
                    <a:pt x="648" y="1996"/>
                    <a:pt x="648" y="1996"/>
                  </a:cubicBezTo>
                  <a:cubicBezTo>
                    <a:pt x="647" y="1996"/>
                    <a:pt x="647" y="1998"/>
                    <a:pt x="647" y="1998"/>
                  </a:cubicBezTo>
                  <a:cubicBezTo>
                    <a:pt x="646" y="1999"/>
                    <a:pt x="646" y="1999"/>
                    <a:pt x="646" y="1999"/>
                  </a:cubicBezTo>
                  <a:cubicBezTo>
                    <a:pt x="645" y="1999"/>
                    <a:pt x="645" y="1998"/>
                    <a:pt x="644" y="1996"/>
                  </a:cubicBezTo>
                  <a:cubicBezTo>
                    <a:pt x="642" y="1996"/>
                    <a:pt x="634" y="1996"/>
                    <a:pt x="632" y="1997"/>
                  </a:cubicBezTo>
                  <a:cubicBezTo>
                    <a:pt x="632" y="1998"/>
                    <a:pt x="632" y="1998"/>
                    <a:pt x="632" y="1998"/>
                  </a:cubicBezTo>
                  <a:cubicBezTo>
                    <a:pt x="634" y="1998"/>
                    <a:pt x="636" y="1999"/>
                    <a:pt x="638" y="2000"/>
                  </a:cubicBezTo>
                  <a:cubicBezTo>
                    <a:pt x="637" y="2000"/>
                    <a:pt x="637" y="2000"/>
                    <a:pt x="637" y="2000"/>
                  </a:cubicBezTo>
                  <a:cubicBezTo>
                    <a:pt x="632" y="2004"/>
                    <a:pt x="628" y="2001"/>
                    <a:pt x="626" y="2002"/>
                  </a:cubicBezTo>
                  <a:cubicBezTo>
                    <a:pt x="626" y="2002"/>
                    <a:pt x="626" y="2002"/>
                    <a:pt x="626" y="2002"/>
                  </a:cubicBezTo>
                  <a:cubicBezTo>
                    <a:pt x="626" y="2004"/>
                    <a:pt x="626" y="2004"/>
                    <a:pt x="626" y="2004"/>
                  </a:cubicBezTo>
                  <a:cubicBezTo>
                    <a:pt x="629" y="2004"/>
                    <a:pt x="630" y="2006"/>
                    <a:pt x="630" y="2008"/>
                  </a:cubicBezTo>
                  <a:cubicBezTo>
                    <a:pt x="630" y="2009"/>
                    <a:pt x="630" y="2009"/>
                    <a:pt x="630" y="2009"/>
                  </a:cubicBezTo>
                  <a:cubicBezTo>
                    <a:pt x="628" y="2009"/>
                    <a:pt x="628" y="2009"/>
                    <a:pt x="628" y="2009"/>
                  </a:cubicBezTo>
                  <a:cubicBezTo>
                    <a:pt x="628" y="2008"/>
                    <a:pt x="627" y="2008"/>
                    <a:pt x="626" y="2008"/>
                  </a:cubicBezTo>
                  <a:cubicBezTo>
                    <a:pt x="624" y="2008"/>
                    <a:pt x="624" y="2008"/>
                    <a:pt x="624" y="2008"/>
                  </a:cubicBezTo>
                  <a:cubicBezTo>
                    <a:pt x="626" y="2010"/>
                    <a:pt x="628" y="2014"/>
                    <a:pt x="631" y="2013"/>
                  </a:cubicBezTo>
                  <a:cubicBezTo>
                    <a:pt x="632" y="2014"/>
                    <a:pt x="632" y="2014"/>
                    <a:pt x="632" y="2014"/>
                  </a:cubicBezTo>
                  <a:cubicBezTo>
                    <a:pt x="631" y="2014"/>
                    <a:pt x="631" y="2015"/>
                    <a:pt x="630" y="2016"/>
                  </a:cubicBezTo>
                  <a:cubicBezTo>
                    <a:pt x="630" y="2017"/>
                    <a:pt x="631" y="2018"/>
                    <a:pt x="632" y="2019"/>
                  </a:cubicBezTo>
                  <a:cubicBezTo>
                    <a:pt x="633" y="2018"/>
                    <a:pt x="634" y="2018"/>
                    <a:pt x="635" y="2019"/>
                  </a:cubicBezTo>
                  <a:cubicBezTo>
                    <a:pt x="635" y="2020"/>
                    <a:pt x="635" y="2020"/>
                    <a:pt x="635" y="2020"/>
                  </a:cubicBezTo>
                  <a:cubicBezTo>
                    <a:pt x="634" y="2022"/>
                    <a:pt x="631" y="2024"/>
                    <a:pt x="629" y="2025"/>
                  </a:cubicBezTo>
                  <a:cubicBezTo>
                    <a:pt x="628" y="2026"/>
                    <a:pt x="628" y="2026"/>
                    <a:pt x="628" y="2026"/>
                  </a:cubicBezTo>
                  <a:cubicBezTo>
                    <a:pt x="628" y="2026"/>
                    <a:pt x="628" y="2026"/>
                    <a:pt x="628" y="2026"/>
                  </a:cubicBezTo>
                  <a:cubicBezTo>
                    <a:pt x="627" y="2027"/>
                    <a:pt x="627" y="2028"/>
                    <a:pt x="626" y="2028"/>
                  </a:cubicBezTo>
                  <a:cubicBezTo>
                    <a:pt x="626" y="2028"/>
                    <a:pt x="625" y="2028"/>
                    <a:pt x="624" y="2028"/>
                  </a:cubicBezTo>
                  <a:cubicBezTo>
                    <a:pt x="624" y="2027"/>
                    <a:pt x="624" y="2027"/>
                    <a:pt x="624" y="2027"/>
                  </a:cubicBezTo>
                  <a:cubicBezTo>
                    <a:pt x="624" y="2026"/>
                    <a:pt x="624" y="2026"/>
                    <a:pt x="624" y="2026"/>
                  </a:cubicBezTo>
                  <a:cubicBezTo>
                    <a:pt x="622" y="2026"/>
                    <a:pt x="622" y="2026"/>
                    <a:pt x="622" y="2026"/>
                  </a:cubicBezTo>
                  <a:cubicBezTo>
                    <a:pt x="622" y="2027"/>
                    <a:pt x="621" y="2028"/>
                    <a:pt x="620" y="2029"/>
                  </a:cubicBezTo>
                  <a:cubicBezTo>
                    <a:pt x="620" y="2029"/>
                    <a:pt x="620" y="2029"/>
                    <a:pt x="620" y="2029"/>
                  </a:cubicBezTo>
                  <a:cubicBezTo>
                    <a:pt x="621" y="2030"/>
                    <a:pt x="624" y="2034"/>
                    <a:pt x="626" y="2034"/>
                  </a:cubicBezTo>
                  <a:cubicBezTo>
                    <a:pt x="626" y="2035"/>
                    <a:pt x="626" y="2035"/>
                    <a:pt x="626" y="2035"/>
                  </a:cubicBezTo>
                  <a:cubicBezTo>
                    <a:pt x="626" y="2036"/>
                    <a:pt x="626" y="2036"/>
                    <a:pt x="626" y="2036"/>
                  </a:cubicBezTo>
                  <a:cubicBezTo>
                    <a:pt x="626" y="2036"/>
                    <a:pt x="625" y="2037"/>
                    <a:pt x="624" y="2038"/>
                  </a:cubicBezTo>
                  <a:cubicBezTo>
                    <a:pt x="622" y="2038"/>
                    <a:pt x="622" y="2038"/>
                    <a:pt x="622" y="2038"/>
                  </a:cubicBezTo>
                  <a:cubicBezTo>
                    <a:pt x="622" y="2037"/>
                    <a:pt x="622" y="2037"/>
                    <a:pt x="622" y="2037"/>
                  </a:cubicBezTo>
                  <a:cubicBezTo>
                    <a:pt x="620" y="2038"/>
                    <a:pt x="620" y="2038"/>
                    <a:pt x="620" y="2038"/>
                  </a:cubicBezTo>
                  <a:cubicBezTo>
                    <a:pt x="621" y="2039"/>
                    <a:pt x="621" y="2040"/>
                    <a:pt x="622" y="2040"/>
                  </a:cubicBezTo>
                  <a:cubicBezTo>
                    <a:pt x="626" y="2041"/>
                    <a:pt x="629" y="2039"/>
                    <a:pt x="632" y="2039"/>
                  </a:cubicBezTo>
                  <a:cubicBezTo>
                    <a:pt x="633" y="2040"/>
                    <a:pt x="633" y="2040"/>
                    <a:pt x="633" y="2040"/>
                  </a:cubicBezTo>
                  <a:cubicBezTo>
                    <a:pt x="632" y="2042"/>
                    <a:pt x="633" y="2046"/>
                    <a:pt x="634" y="2048"/>
                  </a:cubicBezTo>
                  <a:cubicBezTo>
                    <a:pt x="634" y="2049"/>
                    <a:pt x="634" y="2049"/>
                    <a:pt x="634" y="2049"/>
                  </a:cubicBezTo>
                  <a:cubicBezTo>
                    <a:pt x="633" y="2048"/>
                    <a:pt x="632" y="2048"/>
                    <a:pt x="631" y="2049"/>
                  </a:cubicBezTo>
                  <a:cubicBezTo>
                    <a:pt x="630" y="2050"/>
                    <a:pt x="630" y="2051"/>
                    <a:pt x="629" y="2052"/>
                  </a:cubicBezTo>
                  <a:cubicBezTo>
                    <a:pt x="628" y="2052"/>
                    <a:pt x="628" y="2052"/>
                    <a:pt x="628" y="2052"/>
                  </a:cubicBezTo>
                  <a:cubicBezTo>
                    <a:pt x="627" y="2053"/>
                    <a:pt x="627" y="2053"/>
                    <a:pt x="627" y="2053"/>
                  </a:cubicBezTo>
                  <a:cubicBezTo>
                    <a:pt x="627" y="2054"/>
                    <a:pt x="627" y="2056"/>
                    <a:pt x="626" y="2056"/>
                  </a:cubicBezTo>
                  <a:cubicBezTo>
                    <a:pt x="624" y="2056"/>
                    <a:pt x="621" y="2052"/>
                    <a:pt x="617" y="2053"/>
                  </a:cubicBezTo>
                  <a:cubicBezTo>
                    <a:pt x="615" y="2051"/>
                    <a:pt x="615" y="2051"/>
                    <a:pt x="615" y="2051"/>
                  </a:cubicBezTo>
                  <a:cubicBezTo>
                    <a:pt x="615" y="2050"/>
                    <a:pt x="615" y="2050"/>
                    <a:pt x="615" y="2050"/>
                  </a:cubicBezTo>
                  <a:cubicBezTo>
                    <a:pt x="614" y="2049"/>
                    <a:pt x="614" y="2049"/>
                    <a:pt x="614" y="2049"/>
                  </a:cubicBezTo>
                  <a:cubicBezTo>
                    <a:pt x="614" y="2049"/>
                    <a:pt x="612" y="2050"/>
                    <a:pt x="612" y="2050"/>
                  </a:cubicBezTo>
                  <a:cubicBezTo>
                    <a:pt x="612" y="2051"/>
                    <a:pt x="611" y="2052"/>
                    <a:pt x="611" y="2052"/>
                  </a:cubicBezTo>
                  <a:cubicBezTo>
                    <a:pt x="610" y="2052"/>
                    <a:pt x="610" y="2052"/>
                    <a:pt x="610" y="2052"/>
                  </a:cubicBezTo>
                  <a:cubicBezTo>
                    <a:pt x="605" y="2048"/>
                    <a:pt x="595" y="2054"/>
                    <a:pt x="590" y="2050"/>
                  </a:cubicBezTo>
                  <a:cubicBezTo>
                    <a:pt x="590" y="2048"/>
                    <a:pt x="590" y="2046"/>
                    <a:pt x="588" y="2045"/>
                  </a:cubicBezTo>
                  <a:cubicBezTo>
                    <a:pt x="588" y="2045"/>
                    <a:pt x="586" y="2045"/>
                    <a:pt x="586" y="2045"/>
                  </a:cubicBezTo>
                  <a:cubicBezTo>
                    <a:pt x="585" y="2045"/>
                    <a:pt x="584" y="2046"/>
                    <a:pt x="582" y="2046"/>
                  </a:cubicBezTo>
                  <a:cubicBezTo>
                    <a:pt x="581" y="2046"/>
                    <a:pt x="580" y="2046"/>
                    <a:pt x="580" y="2046"/>
                  </a:cubicBezTo>
                  <a:cubicBezTo>
                    <a:pt x="578" y="2046"/>
                    <a:pt x="578" y="2046"/>
                    <a:pt x="578" y="2046"/>
                  </a:cubicBezTo>
                  <a:cubicBezTo>
                    <a:pt x="577" y="2046"/>
                    <a:pt x="576" y="2047"/>
                    <a:pt x="574" y="2047"/>
                  </a:cubicBezTo>
                  <a:cubicBezTo>
                    <a:pt x="569" y="2048"/>
                    <a:pt x="560" y="2044"/>
                    <a:pt x="554" y="2045"/>
                  </a:cubicBezTo>
                  <a:cubicBezTo>
                    <a:pt x="552" y="2046"/>
                    <a:pt x="550" y="2049"/>
                    <a:pt x="547" y="2049"/>
                  </a:cubicBezTo>
                  <a:cubicBezTo>
                    <a:pt x="545" y="2052"/>
                    <a:pt x="542" y="2058"/>
                    <a:pt x="537" y="2055"/>
                  </a:cubicBezTo>
                  <a:cubicBezTo>
                    <a:pt x="536" y="2055"/>
                    <a:pt x="534" y="2057"/>
                    <a:pt x="532" y="2058"/>
                  </a:cubicBezTo>
                  <a:cubicBezTo>
                    <a:pt x="529" y="2058"/>
                    <a:pt x="526" y="2056"/>
                    <a:pt x="523" y="2056"/>
                  </a:cubicBezTo>
                  <a:cubicBezTo>
                    <a:pt x="521" y="2056"/>
                    <a:pt x="518" y="2057"/>
                    <a:pt x="516" y="2056"/>
                  </a:cubicBezTo>
                  <a:cubicBezTo>
                    <a:pt x="516" y="2056"/>
                    <a:pt x="516" y="2056"/>
                    <a:pt x="516" y="2056"/>
                  </a:cubicBezTo>
                  <a:cubicBezTo>
                    <a:pt x="513" y="2054"/>
                    <a:pt x="512" y="2050"/>
                    <a:pt x="510" y="2048"/>
                  </a:cubicBezTo>
                  <a:cubicBezTo>
                    <a:pt x="509" y="2047"/>
                    <a:pt x="506" y="2048"/>
                    <a:pt x="504" y="2047"/>
                  </a:cubicBezTo>
                  <a:cubicBezTo>
                    <a:pt x="504" y="2046"/>
                    <a:pt x="502" y="2045"/>
                    <a:pt x="501" y="2046"/>
                  </a:cubicBezTo>
                  <a:cubicBezTo>
                    <a:pt x="500" y="2046"/>
                    <a:pt x="500" y="2047"/>
                    <a:pt x="500" y="2048"/>
                  </a:cubicBezTo>
                  <a:cubicBezTo>
                    <a:pt x="499" y="2049"/>
                    <a:pt x="498" y="2049"/>
                    <a:pt x="497" y="2049"/>
                  </a:cubicBezTo>
                  <a:cubicBezTo>
                    <a:pt x="496" y="2049"/>
                    <a:pt x="496" y="2050"/>
                    <a:pt x="495" y="2051"/>
                  </a:cubicBezTo>
                  <a:cubicBezTo>
                    <a:pt x="495" y="2053"/>
                    <a:pt x="496" y="2058"/>
                    <a:pt x="495" y="2060"/>
                  </a:cubicBezTo>
                  <a:cubicBezTo>
                    <a:pt x="495" y="2061"/>
                    <a:pt x="490" y="2064"/>
                    <a:pt x="489" y="2064"/>
                  </a:cubicBezTo>
                  <a:cubicBezTo>
                    <a:pt x="485" y="2064"/>
                    <a:pt x="482" y="2063"/>
                    <a:pt x="478" y="2064"/>
                  </a:cubicBezTo>
                  <a:cubicBezTo>
                    <a:pt x="472" y="2065"/>
                    <a:pt x="461" y="2069"/>
                    <a:pt x="455" y="2069"/>
                  </a:cubicBezTo>
                  <a:cubicBezTo>
                    <a:pt x="454" y="2069"/>
                    <a:pt x="452" y="2068"/>
                    <a:pt x="451" y="2068"/>
                  </a:cubicBezTo>
                  <a:cubicBezTo>
                    <a:pt x="450" y="2068"/>
                    <a:pt x="449" y="2068"/>
                    <a:pt x="448" y="2068"/>
                  </a:cubicBezTo>
                  <a:cubicBezTo>
                    <a:pt x="447" y="2068"/>
                    <a:pt x="447" y="2068"/>
                    <a:pt x="447" y="2068"/>
                  </a:cubicBezTo>
                  <a:cubicBezTo>
                    <a:pt x="447" y="2067"/>
                    <a:pt x="446" y="2066"/>
                    <a:pt x="446" y="2066"/>
                  </a:cubicBezTo>
                  <a:cubicBezTo>
                    <a:pt x="442" y="2066"/>
                    <a:pt x="442" y="2068"/>
                    <a:pt x="440" y="2071"/>
                  </a:cubicBezTo>
                  <a:cubicBezTo>
                    <a:pt x="437" y="2072"/>
                    <a:pt x="436" y="2068"/>
                    <a:pt x="432" y="2074"/>
                  </a:cubicBezTo>
                  <a:cubicBezTo>
                    <a:pt x="432" y="2075"/>
                    <a:pt x="430" y="2076"/>
                    <a:pt x="430" y="2077"/>
                  </a:cubicBezTo>
                  <a:cubicBezTo>
                    <a:pt x="431" y="2078"/>
                    <a:pt x="431" y="2078"/>
                    <a:pt x="431" y="2078"/>
                  </a:cubicBezTo>
                  <a:cubicBezTo>
                    <a:pt x="432" y="2086"/>
                    <a:pt x="423" y="2089"/>
                    <a:pt x="418" y="2086"/>
                  </a:cubicBezTo>
                  <a:cubicBezTo>
                    <a:pt x="417" y="2086"/>
                    <a:pt x="416" y="2086"/>
                    <a:pt x="416" y="2087"/>
                  </a:cubicBezTo>
                  <a:cubicBezTo>
                    <a:pt x="414" y="2086"/>
                    <a:pt x="414" y="2085"/>
                    <a:pt x="412" y="2085"/>
                  </a:cubicBezTo>
                  <a:cubicBezTo>
                    <a:pt x="411" y="2085"/>
                    <a:pt x="411" y="2085"/>
                    <a:pt x="411" y="2085"/>
                  </a:cubicBezTo>
                  <a:cubicBezTo>
                    <a:pt x="410" y="2087"/>
                    <a:pt x="413" y="2090"/>
                    <a:pt x="415" y="2091"/>
                  </a:cubicBezTo>
                  <a:cubicBezTo>
                    <a:pt x="415" y="2092"/>
                    <a:pt x="414" y="2094"/>
                    <a:pt x="413" y="2094"/>
                  </a:cubicBezTo>
                  <a:cubicBezTo>
                    <a:pt x="414" y="2095"/>
                    <a:pt x="414" y="2096"/>
                    <a:pt x="415" y="2096"/>
                  </a:cubicBezTo>
                  <a:cubicBezTo>
                    <a:pt x="416" y="2096"/>
                    <a:pt x="416" y="2095"/>
                    <a:pt x="417" y="2095"/>
                  </a:cubicBezTo>
                  <a:cubicBezTo>
                    <a:pt x="419" y="2095"/>
                    <a:pt x="422" y="2096"/>
                    <a:pt x="424" y="2097"/>
                  </a:cubicBezTo>
                  <a:cubicBezTo>
                    <a:pt x="424" y="2099"/>
                    <a:pt x="424" y="2102"/>
                    <a:pt x="426" y="2103"/>
                  </a:cubicBezTo>
                  <a:cubicBezTo>
                    <a:pt x="433" y="2100"/>
                    <a:pt x="432" y="2102"/>
                    <a:pt x="439" y="2104"/>
                  </a:cubicBezTo>
                  <a:cubicBezTo>
                    <a:pt x="441" y="2104"/>
                    <a:pt x="442" y="2104"/>
                    <a:pt x="444" y="2104"/>
                  </a:cubicBezTo>
                  <a:cubicBezTo>
                    <a:pt x="445" y="2105"/>
                    <a:pt x="446" y="2106"/>
                    <a:pt x="447" y="2107"/>
                  </a:cubicBezTo>
                  <a:cubicBezTo>
                    <a:pt x="448" y="2107"/>
                    <a:pt x="448" y="2107"/>
                    <a:pt x="448" y="2107"/>
                  </a:cubicBezTo>
                  <a:cubicBezTo>
                    <a:pt x="451" y="2105"/>
                    <a:pt x="454" y="2101"/>
                    <a:pt x="458" y="2099"/>
                  </a:cubicBezTo>
                  <a:cubicBezTo>
                    <a:pt x="458" y="2098"/>
                    <a:pt x="459" y="2098"/>
                    <a:pt x="460" y="2098"/>
                  </a:cubicBezTo>
                  <a:cubicBezTo>
                    <a:pt x="461" y="2098"/>
                    <a:pt x="462" y="2099"/>
                    <a:pt x="463" y="2100"/>
                  </a:cubicBezTo>
                  <a:cubicBezTo>
                    <a:pt x="467" y="2100"/>
                    <a:pt x="469" y="2096"/>
                    <a:pt x="471" y="2095"/>
                  </a:cubicBezTo>
                  <a:cubicBezTo>
                    <a:pt x="472" y="2096"/>
                    <a:pt x="472" y="2096"/>
                    <a:pt x="472" y="2096"/>
                  </a:cubicBezTo>
                  <a:cubicBezTo>
                    <a:pt x="474" y="2096"/>
                    <a:pt x="474" y="2098"/>
                    <a:pt x="474" y="2099"/>
                  </a:cubicBezTo>
                  <a:cubicBezTo>
                    <a:pt x="476" y="2100"/>
                    <a:pt x="476" y="2100"/>
                    <a:pt x="476" y="2100"/>
                  </a:cubicBezTo>
                  <a:cubicBezTo>
                    <a:pt x="479" y="2099"/>
                    <a:pt x="479" y="2095"/>
                    <a:pt x="483" y="2098"/>
                  </a:cubicBezTo>
                  <a:cubicBezTo>
                    <a:pt x="485" y="2098"/>
                    <a:pt x="486" y="2098"/>
                    <a:pt x="488" y="2098"/>
                  </a:cubicBezTo>
                  <a:cubicBezTo>
                    <a:pt x="490" y="2097"/>
                    <a:pt x="490" y="2097"/>
                    <a:pt x="490" y="2097"/>
                  </a:cubicBezTo>
                  <a:cubicBezTo>
                    <a:pt x="492" y="2097"/>
                    <a:pt x="492" y="2097"/>
                    <a:pt x="492" y="2097"/>
                  </a:cubicBezTo>
                  <a:cubicBezTo>
                    <a:pt x="493" y="2098"/>
                    <a:pt x="494" y="2099"/>
                    <a:pt x="495" y="2100"/>
                  </a:cubicBezTo>
                  <a:cubicBezTo>
                    <a:pt x="496" y="2100"/>
                    <a:pt x="498" y="2100"/>
                    <a:pt x="500" y="2100"/>
                  </a:cubicBezTo>
                  <a:cubicBezTo>
                    <a:pt x="502" y="2101"/>
                    <a:pt x="503" y="2103"/>
                    <a:pt x="505" y="2104"/>
                  </a:cubicBezTo>
                  <a:cubicBezTo>
                    <a:pt x="507" y="2104"/>
                    <a:pt x="508" y="2104"/>
                    <a:pt x="510" y="2105"/>
                  </a:cubicBezTo>
                  <a:cubicBezTo>
                    <a:pt x="512" y="2104"/>
                    <a:pt x="512" y="2104"/>
                    <a:pt x="512" y="2104"/>
                  </a:cubicBezTo>
                  <a:cubicBezTo>
                    <a:pt x="513" y="2102"/>
                    <a:pt x="511" y="2101"/>
                    <a:pt x="511" y="2099"/>
                  </a:cubicBezTo>
                  <a:cubicBezTo>
                    <a:pt x="511" y="2096"/>
                    <a:pt x="513" y="2094"/>
                    <a:pt x="513" y="2092"/>
                  </a:cubicBezTo>
                  <a:cubicBezTo>
                    <a:pt x="513" y="2091"/>
                    <a:pt x="513" y="2090"/>
                    <a:pt x="513" y="2088"/>
                  </a:cubicBezTo>
                  <a:cubicBezTo>
                    <a:pt x="514" y="2088"/>
                    <a:pt x="514" y="2088"/>
                    <a:pt x="514" y="2088"/>
                  </a:cubicBezTo>
                  <a:cubicBezTo>
                    <a:pt x="516" y="2088"/>
                    <a:pt x="516" y="2088"/>
                    <a:pt x="516" y="2088"/>
                  </a:cubicBezTo>
                  <a:cubicBezTo>
                    <a:pt x="518" y="2088"/>
                    <a:pt x="518" y="2088"/>
                    <a:pt x="518" y="2088"/>
                  </a:cubicBezTo>
                  <a:cubicBezTo>
                    <a:pt x="518" y="2087"/>
                    <a:pt x="518" y="2087"/>
                    <a:pt x="518" y="2087"/>
                  </a:cubicBezTo>
                  <a:cubicBezTo>
                    <a:pt x="518" y="2085"/>
                    <a:pt x="520" y="2085"/>
                    <a:pt x="520" y="2084"/>
                  </a:cubicBezTo>
                  <a:cubicBezTo>
                    <a:pt x="519" y="2083"/>
                    <a:pt x="518" y="2082"/>
                    <a:pt x="518" y="2082"/>
                  </a:cubicBezTo>
                  <a:cubicBezTo>
                    <a:pt x="517" y="2081"/>
                    <a:pt x="517" y="2080"/>
                    <a:pt x="516" y="2080"/>
                  </a:cubicBezTo>
                  <a:cubicBezTo>
                    <a:pt x="518" y="2078"/>
                    <a:pt x="520" y="2078"/>
                    <a:pt x="521" y="2077"/>
                  </a:cubicBezTo>
                  <a:cubicBezTo>
                    <a:pt x="522" y="2076"/>
                    <a:pt x="522" y="2074"/>
                    <a:pt x="522" y="2073"/>
                  </a:cubicBezTo>
                  <a:cubicBezTo>
                    <a:pt x="526" y="2065"/>
                    <a:pt x="532" y="2066"/>
                    <a:pt x="540" y="2066"/>
                  </a:cubicBezTo>
                  <a:cubicBezTo>
                    <a:pt x="541" y="2066"/>
                    <a:pt x="542" y="2066"/>
                    <a:pt x="542" y="2066"/>
                  </a:cubicBezTo>
                  <a:cubicBezTo>
                    <a:pt x="543" y="2067"/>
                    <a:pt x="544" y="2068"/>
                    <a:pt x="544" y="2068"/>
                  </a:cubicBezTo>
                  <a:cubicBezTo>
                    <a:pt x="546" y="2068"/>
                    <a:pt x="548" y="2068"/>
                    <a:pt x="549" y="2067"/>
                  </a:cubicBezTo>
                  <a:cubicBezTo>
                    <a:pt x="550" y="2068"/>
                    <a:pt x="550" y="2068"/>
                    <a:pt x="550" y="2068"/>
                  </a:cubicBezTo>
                  <a:cubicBezTo>
                    <a:pt x="552" y="2068"/>
                    <a:pt x="552" y="2066"/>
                    <a:pt x="554" y="2066"/>
                  </a:cubicBezTo>
                  <a:cubicBezTo>
                    <a:pt x="556" y="2065"/>
                    <a:pt x="562" y="2066"/>
                    <a:pt x="564" y="2068"/>
                  </a:cubicBezTo>
                  <a:cubicBezTo>
                    <a:pt x="565" y="2069"/>
                    <a:pt x="565" y="2070"/>
                    <a:pt x="566" y="2071"/>
                  </a:cubicBezTo>
                  <a:cubicBezTo>
                    <a:pt x="567" y="2071"/>
                    <a:pt x="568" y="2071"/>
                    <a:pt x="568" y="2070"/>
                  </a:cubicBezTo>
                  <a:cubicBezTo>
                    <a:pt x="570" y="2071"/>
                    <a:pt x="570" y="2072"/>
                    <a:pt x="571" y="2073"/>
                  </a:cubicBezTo>
                  <a:cubicBezTo>
                    <a:pt x="572" y="2073"/>
                    <a:pt x="572" y="2073"/>
                    <a:pt x="572" y="2073"/>
                  </a:cubicBezTo>
                  <a:cubicBezTo>
                    <a:pt x="573" y="2072"/>
                    <a:pt x="574" y="2072"/>
                    <a:pt x="576" y="2071"/>
                  </a:cubicBezTo>
                  <a:cubicBezTo>
                    <a:pt x="576" y="2068"/>
                    <a:pt x="576" y="2068"/>
                    <a:pt x="576" y="2068"/>
                  </a:cubicBezTo>
                  <a:cubicBezTo>
                    <a:pt x="577" y="2067"/>
                    <a:pt x="578" y="2067"/>
                    <a:pt x="579" y="2067"/>
                  </a:cubicBezTo>
                  <a:cubicBezTo>
                    <a:pt x="580" y="2068"/>
                    <a:pt x="580" y="2068"/>
                    <a:pt x="580" y="2068"/>
                  </a:cubicBezTo>
                  <a:cubicBezTo>
                    <a:pt x="581" y="2069"/>
                    <a:pt x="580" y="2071"/>
                    <a:pt x="580" y="2073"/>
                  </a:cubicBezTo>
                  <a:cubicBezTo>
                    <a:pt x="581" y="2073"/>
                    <a:pt x="582" y="2074"/>
                    <a:pt x="583" y="2074"/>
                  </a:cubicBezTo>
                  <a:cubicBezTo>
                    <a:pt x="584" y="2073"/>
                    <a:pt x="584" y="2073"/>
                    <a:pt x="584" y="2073"/>
                  </a:cubicBezTo>
                  <a:cubicBezTo>
                    <a:pt x="584" y="2072"/>
                    <a:pt x="584" y="2070"/>
                    <a:pt x="584" y="2069"/>
                  </a:cubicBezTo>
                  <a:cubicBezTo>
                    <a:pt x="585" y="2069"/>
                    <a:pt x="590" y="2069"/>
                    <a:pt x="590" y="2070"/>
                  </a:cubicBezTo>
                  <a:cubicBezTo>
                    <a:pt x="591" y="2071"/>
                    <a:pt x="591" y="2072"/>
                    <a:pt x="591" y="2073"/>
                  </a:cubicBezTo>
                  <a:cubicBezTo>
                    <a:pt x="592" y="2074"/>
                    <a:pt x="592" y="2074"/>
                    <a:pt x="592" y="2074"/>
                  </a:cubicBezTo>
                  <a:cubicBezTo>
                    <a:pt x="596" y="2074"/>
                    <a:pt x="601" y="2066"/>
                    <a:pt x="604" y="2066"/>
                  </a:cubicBezTo>
                  <a:cubicBezTo>
                    <a:pt x="604" y="2067"/>
                    <a:pt x="604" y="2067"/>
                    <a:pt x="604" y="2067"/>
                  </a:cubicBezTo>
                  <a:cubicBezTo>
                    <a:pt x="604" y="2068"/>
                    <a:pt x="604" y="2070"/>
                    <a:pt x="605" y="2070"/>
                  </a:cubicBezTo>
                  <a:cubicBezTo>
                    <a:pt x="606" y="2070"/>
                    <a:pt x="606" y="2070"/>
                    <a:pt x="606" y="2070"/>
                  </a:cubicBezTo>
                  <a:cubicBezTo>
                    <a:pt x="607" y="2070"/>
                    <a:pt x="608" y="2068"/>
                    <a:pt x="609" y="2068"/>
                  </a:cubicBezTo>
                  <a:cubicBezTo>
                    <a:pt x="614" y="2068"/>
                    <a:pt x="616" y="2066"/>
                    <a:pt x="620" y="2066"/>
                  </a:cubicBezTo>
                  <a:cubicBezTo>
                    <a:pt x="621" y="2066"/>
                    <a:pt x="622" y="2066"/>
                    <a:pt x="622" y="2067"/>
                  </a:cubicBezTo>
                  <a:cubicBezTo>
                    <a:pt x="624" y="2066"/>
                    <a:pt x="624" y="2066"/>
                    <a:pt x="624" y="2066"/>
                  </a:cubicBezTo>
                  <a:cubicBezTo>
                    <a:pt x="624" y="2064"/>
                    <a:pt x="627" y="2062"/>
                    <a:pt x="629" y="2060"/>
                  </a:cubicBezTo>
                  <a:cubicBezTo>
                    <a:pt x="630" y="2061"/>
                    <a:pt x="630" y="2061"/>
                    <a:pt x="630" y="2061"/>
                  </a:cubicBezTo>
                  <a:cubicBezTo>
                    <a:pt x="630" y="2063"/>
                    <a:pt x="630" y="2065"/>
                    <a:pt x="632" y="2066"/>
                  </a:cubicBezTo>
                  <a:cubicBezTo>
                    <a:pt x="633" y="2066"/>
                    <a:pt x="633" y="2066"/>
                    <a:pt x="633" y="2066"/>
                  </a:cubicBezTo>
                  <a:cubicBezTo>
                    <a:pt x="634" y="2065"/>
                    <a:pt x="634" y="2064"/>
                    <a:pt x="635" y="2064"/>
                  </a:cubicBezTo>
                  <a:cubicBezTo>
                    <a:pt x="636" y="2064"/>
                    <a:pt x="636" y="2064"/>
                    <a:pt x="636" y="2064"/>
                  </a:cubicBezTo>
                  <a:cubicBezTo>
                    <a:pt x="636" y="2062"/>
                    <a:pt x="640" y="2061"/>
                    <a:pt x="642" y="2061"/>
                  </a:cubicBezTo>
                  <a:cubicBezTo>
                    <a:pt x="643" y="2060"/>
                    <a:pt x="643" y="2060"/>
                    <a:pt x="643" y="2060"/>
                  </a:cubicBezTo>
                  <a:cubicBezTo>
                    <a:pt x="643" y="2056"/>
                    <a:pt x="643" y="2056"/>
                    <a:pt x="643" y="2056"/>
                  </a:cubicBezTo>
                  <a:cubicBezTo>
                    <a:pt x="642" y="2055"/>
                    <a:pt x="642" y="2054"/>
                    <a:pt x="642" y="2052"/>
                  </a:cubicBezTo>
                  <a:cubicBezTo>
                    <a:pt x="642" y="2051"/>
                    <a:pt x="644" y="2051"/>
                    <a:pt x="645" y="2050"/>
                  </a:cubicBezTo>
                  <a:cubicBezTo>
                    <a:pt x="646" y="2049"/>
                    <a:pt x="646" y="2048"/>
                    <a:pt x="647" y="2047"/>
                  </a:cubicBezTo>
                  <a:cubicBezTo>
                    <a:pt x="648" y="2046"/>
                    <a:pt x="651" y="2046"/>
                    <a:pt x="652" y="2046"/>
                  </a:cubicBezTo>
                  <a:cubicBezTo>
                    <a:pt x="662" y="2045"/>
                    <a:pt x="656" y="2055"/>
                    <a:pt x="657" y="2059"/>
                  </a:cubicBezTo>
                  <a:cubicBezTo>
                    <a:pt x="658" y="2061"/>
                    <a:pt x="660" y="2062"/>
                    <a:pt x="661" y="2065"/>
                  </a:cubicBezTo>
                  <a:cubicBezTo>
                    <a:pt x="660" y="2066"/>
                    <a:pt x="660" y="2066"/>
                    <a:pt x="660" y="2066"/>
                  </a:cubicBezTo>
                  <a:cubicBezTo>
                    <a:pt x="657" y="2064"/>
                    <a:pt x="655" y="2061"/>
                    <a:pt x="652" y="2059"/>
                  </a:cubicBezTo>
                  <a:cubicBezTo>
                    <a:pt x="653" y="2060"/>
                    <a:pt x="653" y="2060"/>
                    <a:pt x="653" y="2060"/>
                  </a:cubicBezTo>
                  <a:cubicBezTo>
                    <a:pt x="654" y="2061"/>
                    <a:pt x="654" y="2061"/>
                    <a:pt x="654" y="2061"/>
                  </a:cubicBezTo>
                  <a:cubicBezTo>
                    <a:pt x="653" y="2062"/>
                    <a:pt x="653" y="2062"/>
                    <a:pt x="653" y="2062"/>
                  </a:cubicBezTo>
                  <a:cubicBezTo>
                    <a:pt x="652" y="2063"/>
                    <a:pt x="652" y="2063"/>
                    <a:pt x="652" y="2063"/>
                  </a:cubicBezTo>
                  <a:cubicBezTo>
                    <a:pt x="651" y="2062"/>
                    <a:pt x="649" y="2062"/>
                    <a:pt x="648" y="2062"/>
                  </a:cubicBezTo>
                  <a:cubicBezTo>
                    <a:pt x="647" y="2063"/>
                    <a:pt x="648" y="2066"/>
                    <a:pt x="646" y="2068"/>
                  </a:cubicBezTo>
                  <a:cubicBezTo>
                    <a:pt x="646" y="2070"/>
                    <a:pt x="646" y="2070"/>
                    <a:pt x="646" y="2070"/>
                  </a:cubicBezTo>
                  <a:cubicBezTo>
                    <a:pt x="649" y="2070"/>
                    <a:pt x="651" y="2072"/>
                    <a:pt x="653" y="2072"/>
                  </a:cubicBezTo>
                  <a:cubicBezTo>
                    <a:pt x="656" y="2073"/>
                    <a:pt x="659" y="2072"/>
                    <a:pt x="659" y="2076"/>
                  </a:cubicBezTo>
                  <a:cubicBezTo>
                    <a:pt x="658" y="2078"/>
                    <a:pt x="658" y="2078"/>
                    <a:pt x="658" y="2078"/>
                  </a:cubicBezTo>
                  <a:cubicBezTo>
                    <a:pt x="657" y="2078"/>
                    <a:pt x="657" y="2078"/>
                    <a:pt x="657" y="2078"/>
                  </a:cubicBezTo>
                  <a:cubicBezTo>
                    <a:pt x="656" y="2078"/>
                    <a:pt x="656" y="2078"/>
                    <a:pt x="656" y="2078"/>
                  </a:cubicBezTo>
                  <a:cubicBezTo>
                    <a:pt x="654" y="2078"/>
                    <a:pt x="654" y="2078"/>
                    <a:pt x="654" y="2078"/>
                  </a:cubicBezTo>
                  <a:cubicBezTo>
                    <a:pt x="654" y="2080"/>
                    <a:pt x="654" y="2080"/>
                    <a:pt x="654" y="2080"/>
                  </a:cubicBezTo>
                  <a:cubicBezTo>
                    <a:pt x="652" y="2081"/>
                    <a:pt x="650" y="2082"/>
                    <a:pt x="650" y="2084"/>
                  </a:cubicBezTo>
                  <a:cubicBezTo>
                    <a:pt x="649" y="2084"/>
                    <a:pt x="648" y="2084"/>
                    <a:pt x="647" y="2084"/>
                  </a:cubicBezTo>
                  <a:cubicBezTo>
                    <a:pt x="646" y="2083"/>
                    <a:pt x="645" y="2082"/>
                    <a:pt x="645" y="2080"/>
                  </a:cubicBezTo>
                  <a:cubicBezTo>
                    <a:pt x="645" y="2079"/>
                    <a:pt x="646" y="2078"/>
                    <a:pt x="646" y="2076"/>
                  </a:cubicBezTo>
                  <a:cubicBezTo>
                    <a:pt x="642" y="2078"/>
                    <a:pt x="637" y="2078"/>
                    <a:pt x="633" y="2079"/>
                  </a:cubicBezTo>
                  <a:cubicBezTo>
                    <a:pt x="632" y="2080"/>
                    <a:pt x="632" y="2082"/>
                    <a:pt x="631" y="2083"/>
                  </a:cubicBezTo>
                  <a:cubicBezTo>
                    <a:pt x="630" y="2084"/>
                    <a:pt x="630" y="2084"/>
                    <a:pt x="630" y="2084"/>
                  </a:cubicBezTo>
                  <a:cubicBezTo>
                    <a:pt x="630" y="2084"/>
                    <a:pt x="629" y="2084"/>
                    <a:pt x="628" y="2084"/>
                  </a:cubicBezTo>
                  <a:cubicBezTo>
                    <a:pt x="626" y="2083"/>
                    <a:pt x="624" y="2085"/>
                    <a:pt x="622" y="2085"/>
                  </a:cubicBezTo>
                  <a:cubicBezTo>
                    <a:pt x="621" y="2084"/>
                    <a:pt x="621" y="2084"/>
                    <a:pt x="621" y="2084"/>
                  </a:cubicBezTo>
                  <a:cubicBezTo>
                    <a:pt x="620" y="2084"/>
                    <a:pt x="620" y="2084"/>
                    <a:pt x="620" y="2084"/>
                  </a:cubicBezTo>
                  <a:cubicBezTo>
                    <a:pt x="620" y="2084"/>
                    <a:pt x="620" y="2085"/>
                    <a:pt x="620" y="2086"/>
                  </a:cubicBezTo>
                  <a:cubicBezTo>
                    <a:pt x="618" y="2087"/>
                    <a:pt x="614" y="2086"/>
                    <a:pt x="614" y="2090"/>
                  </a:cubicBezTo>
                  <a:cubicBezTo>
                    <a:pt x="613" y="2090"/>
                    <a:pt x="613" y="2090"/>
                    <a:pt x="613" y="2090"/>
                  </a:cubicBezTo>
                  <a:cubicBezTo>
                    <a:pt x="612" y="2090"/>
                    <a:pt x="612" y="2090"/>
                    <a:pt x="612" y="2090"/>
                  </a:cubicBezTo>
                  <a:cubicBezTo>
                    <a:pt x="611" y="2088"/>
                    <a:pt x="611" y="2088"/>
                    <a:pt x="611" y="2088"/>
                  </a:cubicBezTo>
                  <a:cubicBezTo>
                    <a:pt x="610" y="2089"/>
                    <a:pt x="610" y="2089"/>
                    <a:pt x="609" y="2090"/>
                  </a:cubicBezTo>
                  <a:cubicBezTo>
                    <a:pt x="608" y="2090"/>
                    <a:pt x="608" y="2090"/>
                    <a:pt x="608" y="2090"/>
                  </a:cubicBezTo>
                  <a:cubicBezTo>
                    <a:pt x="607" y="2091"/>
                    <a:pt x="608" y="2092"/>
                    <a:pt x="608" y="2094"/>
                  </a:cubicBezTo>
                  <a:cubicBezTo>
                    <a:pt x="608" y="2094"/>
                    <a:pt x="608" y="2094"/>
                    <a:pt x="608" y="2094"/>
                  </a:cubicBezTo>
                  <a:cubicBezTo>
                    <a:pt x="612" y="2095"/>
                    <a:pt x="612" y="2093"/>
                    <a:pt x="616" y="2096"/>
                  </a:cubicBezTo>
                  <a:cubicBezTo>
                    <a:pt x="617" y="2096"/>
                    <a:pt x="618" y="2094"/>
                    <a:pt x="620" y="2095"/>
                  </a:cubicBezTo>
                  <a:cubicBezTo>
                    <a:pt x="622" y="2099"/>
                    <a:pt x="626" y="2095"/>
                    <a:pt x="629" y="2096"/>
                  </a:cubicBezTo>
                  <a:cubicBezTo>
                    <a:pt x="630" y="2095"/>
                    <a:pt x="630" y="2095"/>
                    <a:pt x="630" y="2095"/>
                  </a:cubicBezTo>
                  <a:cubicBezTo>
                    <a:pt x="631" y="2093"/>
                    <a:pt x="630" y="2092"/>
                    <a:pt x="630" y="2090"/>
                  </a:cubicBezTo>
                  <a:cubicBezTo>
                    <a:pt x="630" y="2090"/>
                    <a:pt x="630" y="2088"/>
                    <a:pt x="631" y="2088"/>
                  </a:cubicBezTo>
                  <a:cubicBezTo>
                    <a:pt x="635" y="2088"/>
                    <a:pt x="636" y="2092"/>
                    <a:pt x="639" y="2094"/>
                  </a:cubicBezTo>
                  <a:cubicBezTo>
                    <a:pt x="639" y="2095"/>
                    <a:pt x="639" y="2095"/>
                    <a:pt x="639" y="2095"/>
                  </a:cubicBezTo>
                  <a:cubicBezTo>
                    <a:pt x="638" y="2098"/>
                    <a:pt x="636" y="2098"/>
                    <a:pt x="636" y="2102"/>
                  </a:cubicBezTo>
                  <a:cubicBezTo>
                    <a:pt x="637" y="2102"/>
                    <a:pt x="637" y="2102"/>
                    <a:pt x="637" y="2102"/>
                  </a:cubicBezTo>
                  <a:cubicBezTo>
                    <a:pt x="638" y="2103"/>
                    <a:pt x="638" y="2103"/>
                    <a:pt x="638" y="2103"/>
                  </a:cubicBezTo>
                  <a:cubicBezTo>
                    <a:pt x="639" y="2104"/>
                    <a:pt x="637" y="2108"/>
                    <a:pt x="635" y="2108"/>
                  </a:cubicBezTo>
                  <a:cubicBezTo>
                    <a:pt x="635" y="2109"/>
                    <a:pt x="635" y="2109"/>
                    <a:pt x="635" y="2109"/>
                  </a:cubicBezTo>
                  <a:cubicBezTo>
                    <a:pt x="636" y="2110"/>
                    <a:pt x="636" y="2110"/>
                    <a:pt x="636" y="2110"/>
                  </a:cubicBezTo>
                  <a:cubicBezTo>
                    <a:pt x="638" y="2109"/>
                    <a:pt x="638" y="2109"/>
                    <a:pt x="638" y="2109"/>
                  </a:cubicBezTo>
                  <a:cubicBezTo>
                    <a:pt x="638" y="2106"/>
                    <a:pt x="640" y="2105"/>
                    <a:pt x="641" y="2103"/>
                  </a:cubicBezTo>
                  <a:cubicBezTo>
                    <a:pt x="642" y="2102"/>
                    <a:pt x="642" y="2102"/>
                    <a:pt x="642" y="2102"/>
                  </a:cubicBezTo>
                  <a:cubicBezTo>
                    <a:pt x="644" y="2102"/>
                    <a:pt x="647" y="2106"/>
                    <a:pt x="647" y="2108"/>
                  </a:cubicBezTo>
                  <a:cubicBezTo>
                    <a:pt x="647" y="2109"/>
                    <a:pt x="646" y="2110"/>
                    <a:pt x="644" y="2110"/>
                  </a:cubicBezTo>
                  <a:cubicBezTo>
                    <a:pt x="642" y="2117"/>
                    <a:pt x="642" y="2114"/>
                    <a:pt x="638" y="2118"/>
                  </a:cubicBezTo>
                  <a:cubicBezTo>
                    <a:pt x="637" y="2120"/>
                    <a:pt x="637" y="2122"/>
                    <a:pt x="636" y="2123"/>
                  </a:cubicBezTo>
                  <a:cubicBezTo>
                    <a:pt x="634" y="2123"/>
                    <a:pt x="634" y="2123"/>
                    <a:pt x="634" y="2123"/>
                  </a:cubicBezTo>
                  <a:cubicBezTo>
                    <a:pt x="633" y="2122"/>
                    <a:pt x="633" y="2122"/>
                    <a:pt x="633" y="2122"/>
                  </a:cubicBezTo>
                  <a:cubicBezTo>
                    <a:pt x="631" y="2122"/>
                    <a:pt x="629" y="2124"/>
                    <a:pt x="626" y="2124"/>
                  </a:cubicBezTo>
                  <a:cubicBezTo>
                    <a:pt x="626" y="2124"/>
                    <a:pt x="625" y="2123"/>
                    <a:pt x="624" y="2123"/>
                  </a:cubicBezTo>
                  <a:cubicBezTo>
                    <a:pt x="621" y="2122"/>
                    <a:pt x="610" y="2120"/>
                    <a:pt x="606" y="2122"/>
                  </a:cubicBezTo>
                  <a:cubicBezTo>
                    <a:pt x="605" y="2126"/>
                    <a:pt x="610" y="2127"/>
                    <a:pt x="611" y="2129"/>
                  </a:cubicBezTo>
                  <a:cubicBezTo>
                    <a:pt x="610" y="2130"/>
                    <a:pt x="609" y="2130"/>
                    <a:pt x="609" y="2130"/>
                  </a:cubicBezTo>
                  <a:cubicBezTo>
                    <a:pt x="608" y="2133"/>
                    <a:pt x="610" y="2133"/>
                    <a:pt x="612" y="2134"/>
                  </a:cubicBezTo>
                  <a:cubicBezTo>
                    <a:pt x="613" y="2136"/>
                    <a:pt x="614" y="2138"/>
                    <a:pt x="614" y="2139"/>
                  </a:cubicBezTo>
                  <a:cubicBezTo>
                    <a:pt x="614" y="2140"/>
                    <a:pt x="614" y="2140"/>
                    <a:pt x="614" y="2140"/>
                  </a:cubicBezTo>
                  <a:cubicBezTo>
                    <a:pt x="616" y="2139"/>
                    <a:pt x="618" y="2137"/>
                    <a:pt x="620" y="2136"/>
                  </a:cubicBezTo>
                  <a:cubicBezTo>
                    <a:pt x="621" y="2136"/>
                    <a:pt x="623" y="2137"/>
                    <a:pt x="624" y="2136"/>
                  </a:cubicBezTo>
                  <a:cubicBezTo>
                    <a:pt x="624" y="2135"/>
                    <a:pt x="624" y="2134"/>
                    <a:pt x="624" y="2133"/>
                  </a:cubicBezTo>
                  <a:cubicBezTo>
                    <a:pt x="625" y="2134"/>
                    <a:pt x="625" y="2134"/>
                    <a:pt x="625" y="2134"/>
                  </a:cubicBezTo>
                  <a:cubicBezTo>
                    <a:pt x="625" y="2134"/>
                    <a:pt x="626" y="2135"/>
                    <a:pt x="627" y="2135"/>
                  </a:cubicBezTo>
                  <a:cubicBezTo>
                    <a:pt x="627" y="2136"/>
                    <a:pt x="627" y="2136"/>
                    <a:pt x="627" y="2137"/>
                  </a:cubicBezTo>
                  <a:cubicBezTo>
                    <a:pt x="628" y="2138"/>
                    <a:pt x="628" y="2138"/>
                    <a:pt x="628" y="2138"/>
                  </a:cubicBezTo>
                  <a:cubicBezTo>
                    <a:pt x="632" y="2137"/>
                    <a:pt x="630" y="2136"/>
                    <a:pt x="634" y="2135"/>
                  </a:cubicBezTo>
                  <a:cubicBezTo>
                    <a:pt x="635" y="2134"/>
                    <a:pt x="635" y="2134"/>
                    <a:pt x="635" y="2134"/>
                  </a:cubicBezTo>
                  <a:cubicBezTo>
                    <a:pt x="634" y="2133"/>
                    <a:pt x="633" y="2132"/>
                    <a:pt x="633" y="2131"/>
                  </a:cubicBezTo>
                  <a:cubicBezTo>
                    <a:pt x="634" y="2130"/>
                    <a:pt x="635" y="2130"/>
                    <a:pt x="636" y="2129"/>
                  </a:cubicBezTo>
                  <a:cubicBezTo>
                    <a:pt x="636" y="2126"/>
                    <a:pt x="639" y="2126"/>
                    <a:pt x="641" y="2126"/>
                  </a:cubicBezTo>
                  <a:cubicBezTo>
                    <a:pt x="643" y="2127"/>
                    <a:pt x="645" y="2128"/>
                    <a:pt x="646" y="2129"/>
                  </a:cubicBezTo>
                  <a:cubicBezTo>
                    <a:pt x="650" y="2128"/>
                    <a:pt x="652" y="2125"/>
                    <a:pt x="655" y="2124"/>
                  </a:cubicBezTo>
                  <a:cubicBezTo>
                    <a:pt x="655" y="2122"/>
                    <a:pt x="655" y="2121"/>
                    <a:pt x="656" y="2120"/>
                  </a:cubicBezTo>
                  <a:cubicBezTo>
                    <a:pt x="657" y="2116"/>
                    <a:pt x="661" y="2115"/>
                    <a:pt x="663" y="2111"/>
                  </a:cubicBezTo>
                  <a:cubicBezTo>
                    <a:pt x="664" y="2108"/>
                    <a:pt x="665" y="2105"/>
                    <a:pt x="665" y="2104"/>
                  </a:cubicBezTo>
                  <a:cubicBezTo>
                    <a:pt x="668" y="2102"/>
                    <a:pt x="667" y="2099"/>
                    <a:pt x="670" y="2098"/>
                  </a:cubicBezTo>
                  <a:cubicBezTo>
                    <a:pt x="670" y="2096"/>
                    <a:pt x="669" y="2095"/>
                    <a:pt x="670" y="2094"/>
                  </a:cubicBezTo>
                  <a:cubicBezTo>
                    <a:pt x="671" y="2093"/>
                    <a:pt x="671" y="2093"/>
                    <a:pt x="671" y="2093"/>
                  </a:cubicBezTo>
                  <a:cubicBezTo>
                    <a:pt x="672" y="2093"/>
                    <a:pt x="673" y="2093"/>
                    <a:pt x="674" y="2092"/>
                  </a:cubicBezTo>
                  <a:cubicBezTo>
                    <a:pt x="675" y="2092"/>
                    <a:pt x="676" y="2091"/>
                    <a:pt x="678" y="2090"/>
                  </a:cubicBezTo>
                  <a:cubicBezTo>
                    <a:pt x="680" y="2089"/>
                    <a:pt x="686" y="2087"/>
                    <a:pt x="689" y="2088"/>
                  </a:cubicBezTo>
                  <a:cubicBezTo>
                    <a:pt x="690" y="2088"/>
                    <a:pt x="690" y="2088"/>
                    <a:pt x="690" y="2088"/>
                  </a:cubicBezTo>
                  <a:cubicBezTo>
                    <a:pt x="690" y="2086"/>
                    <a:pt x="690" y="2086"/>
                    <a:pt x="690" y="2086"/>
                  </a:cubicBezTo>
                  <a:cubicBezTo>
                    <a:pt x="691" y="2085"/>
                    <a:pt x="693" y="2085"/>
                    <a:pt x="694" y="2084"/>
                  </a:cubicBezTo>
                  <a:cubicBezTo>
                    <a:pt x="694" y="2083"/>
                    <a:pt x="694" y="2083"/>
                    <a:pt x="694" y="2083"/>
                  </a:cubicBezTo>
                  <a:cubicBezTo>
                    <a:pt x="693" y="2084"/>
                    <a:pt x="693" y="2084"/>
                    <a:pt x="693" y="2084"/>
                  </a:cubicBezTo>
                  <a:cubicBezTo>
                    <a:pt x="694" y="2083"/>
                    <a:pt x="694" y="2081"/>
                    <a:pt x="695" y="2080"/>
                  </a:cubicBezTo>
                  <a:cubicBezTo>
                    <a:pt x="696" y="2081"/>
                    <a:pt x="696" y="2082"/>
                    <a:pt x="697" y="2083"/>
                  </a:cubicBezTo>
                  <a:cubicBezTo>
                    <a:pt x="698" y="2083"/>
                    <a:pt x="698" y="2083"/>
                    <a:pt x="698" y="2083"/>
                  </a:cubicBezTo>
                  <a:cubicBezTo>
                    <a:pt x="699" y="2080"/>
                    <a:pt x="698" y="2077"/>
                    <a:pt x="700" y="2076"/>
                  </a:cubicBezTo>
                  <a:cubicBezTo>
                    <a:pt x="701" y="2075"/>
                    <a:pt x="703" y="2075"/>
                    <a:pt x="704" y="2076"/>
                  </a:cubicBezTo>
                  <a:cubicBezTo>
                    <a:pt x="705" y="2076"/>
                    <a:pt x="705" y="2076"/>
                    <a:pt x="705" y="2076"/>
                  </a:cubicBezTo>
                  <a:cubicBezTo>
                    <a:pt x="706" y="2075"/>
                    <a:pt x="706" y="2075"/>
                    <a:pt x="707" y="2074"/>
                  </a:cubicBezTo>
                  <a:cubicBezTo>
                    <a:pt x="711" y="2074"/>
                    <a:pt x="710" y="2078"/>
                    <a:pt x="711" y="2080"/>
                  </a:cubicBezTo>
                  <a:cubicBezTo>
                    <a:pt x="712" y="2080"/>
                    <a:pt x="712" y="2080"/>
                    <a:pt x="712" y="2080"/>
                  </a:cubicBezTo>
                  <a:cubicBezTo>
                    <a:pt x="713" y="2080"/>
                    <a:pt x="715" y="2078"/>
                    <a:pt x="715" y="2077"/>
                  </a:cubicBezTo>
                  <a:cubicBezTo>
                    <a:pt x="715" y="2076"/>
                    <a:pt x="715" y="2076"/>
                    <a:pt x="715" y="2075"/>
                  </a:cubicBezTo>
                  <a:cubicBezTo>
                    <a:pt x="715" y="2074"/>
                    <a:pt x="715" y="2074"/>
                    <a:pt x="715" y="2074"/>
                  </a:cubicBezTo>
                  <a:cubicBezTo>
                    <a:pt x="715" y="2073"/>
                    <a:pt x="714" y="2069"/>
                    <a:pt x="714" y="2068"/>
                  </a:cubicBezTo>
                  <a:cubicBezTo>
                    <a:pt x="713" y="2068"/>
                    <a:pt x="713" y="2068"/>
                    <a:pt x="713" y="2068"/>
                  </a:cubicBezTo>
                  <a:cubicBezTo>
                    <a:pt x="711" y="2068"/>
                    <a:pt x="710" y="2069"/>
                    <a:pt x="708" y="2070"/>
                  </a:cubicBezTo>
                  <a:cubicBezTo>
                    <a:pt x="705" y="2069"/>
                    <a:pt x="706" y="2067"/>
                    <a:pt x="705" y="2065"/>
                  </a:cubicBezTo>
                  <a:cubicBezTo>
                    <a:pt x="704" y="2065"/>
                    <a:pt x="700" y="2061"/>
                    <a:pt x="699" y="2060"/>
                  </a:cubicBezTo>
                  <a:cubicBezTo>
                    <a:pt x="699" y="2059"/>
                    <a:pt x="700" y="2055"/>
                    <a:pt x="700" y="2054"/>
                  </a:cubicBezTo>
                  <a:cubicBezTo>
                    <a:pt x="700" y="2053"/>
                    <a:pt x="699" y="2052"/>
                    <a:pt x="698" y="2051"/>
                  </a:cubicBezTo>
                  <a:cubicBezTo>
                    <a:pt x="698" y="2050"/>
                    <a:pt x="697" y="2049"/>
                    <a:pt x="697" y="2048"/>
                  </a:cubicBezTo>
                  <a:cubicBezTo>
                    <a:pt x="695" y="2048"/>
                    <a:pt x="695" y="2048"/>
                    <a:pt x="695" y="2048"/>
                  </a:cubicBezTo>
                  <a:cubicBezTo>
                    <a:pt x="695" y="2046"/>
                    <a:pt x="696" y="2043"/>
                    <a:pt x="697" y="2041"/>
                  </a:cubicBezTo>
                  <a:cubicBezTo>
                    <a:pt x="698" y="2040"/>
                    <a:pt x="698" y="2038"/>
                    <a:pt x="698" y="2037"/>
                  </a:cubicBezTo>
                  <a:cubicBezTo>
                    <a:pt x="701" y="2030"/>
                    <a:pt x="706" y="2026"/>
                    <a:pt x="713" y="2029"/>
                  </a:cubicBezTo>
                  <a:cubicBezTo>
                    <a:pt x="713" y="2030"/>
                    <a:pt x="714" y="2030"/>
                    <a:pt x="714" y="2031"/>
                  </a:cubicBezTo>
                  <a:cubicBezTo>
                    <a:pt x="718" y="2036"/>
                    <a:pt x="719" y="2035"/>
                    <a:pt x="721" y="2038"/>
                  </a:cubicBezTo>
                  <a:cubicBezTo>
                    <a:pt x="721" y="2038"/>
                    <a:pt x="721" y="2038"/>
                    <a:pt x="721" y="2038"/>
                  </a:cubicBezTo>
                  <a:cubicBezTo>
                    <a:pt x="718" y="2040"/>
                    <a:pt x="708" y="2043"/>
                    <a:pt x="708" y="2043"/>
                  </a:cubicBezTo>
                  <a:cubicBezTo>
                    <a:pt x="708" y="2044"/>
                    <a:pt x="708" y="2044"/>
                    <a:pt x="708" y="2044"/>
                  </a:cubicBezTo>
                  <a:cubicBezTo>
                    <a:pt x="708" y="2044"/>
                    <a:pt x="709" y="2046"/>
                    <a:pt x="709" y="2046"/>
                  </a:cubicBezTo>
                  <a:cubicBezTo>
                    <a:pt x="708" y="2046"/>
                    <a:pt x="708" y="2047"/>
                    <a:pt x="708" y="2048"/>
                  </a:cubicBezTo>
                  <a:cubicBezTo>
                    <a:pt x="708" y="2049"/>
                    <a:pt x="708" y="2049"/>
                    <a:pt x="708" y="2049"/>
                  </a:cubicBezTo>
                  <a:cubicBezTo>
                    <a:pt x="710" y="2050"/>
                    <a:pt x="720" y="2051"/>
                    <a:pt x="720" y="2048"/>
                  </a:cubicBezTo>
                  <a:cubicBezTo>
                    <a:pt x="720" y="2047"/>
                    <a:pt x="719" y="2046"/>
                    <a:pt x="718" y="2044"/>
                  </a:cubicBezTo>
                  <a:cubicBezTo>
                    <a:pt x="719" y="2043"/>
                    <a:pt x="719" y="2043"/>
                    <a:pt x="719" y="2043"/>
                  </a:cubicBezTo>
                  <a:cubicBezTo>
                    <a:pt x="720" y="2042"/>
                    <a:pt x="720" y="2042"/>
                    <a:pt x="720" y="2042"/>
                  </a:cubicBezTo>
                  <a:cubicBezTo>
                    <a:pt x="726" y="2044"/>
                    <a:pt x="734" y="2042"/>
                    <a:pt x="736" y="2050"/>
                  </a:cubicBezTo>
                  <a:cubicBezTo>
                    <a:pt x="738" y="2050"/>
                    <a:pt x="739" y="2050"/>
                    <a:pt x="740" y="2051"/>
                  </a:cubicBezTo>
                  <a:cubicBezTo>
                    <a:pt x="741" y="2052"/>
                    <a:pt x="741" y="2052"/>
                    <a:pt x="741" y="2053"/>
                  </a:cubicBezTo>
                  <a:cubicBezTo>
                    <a:pt x="742" y="2054"/>
                    <a:pt x="746" y="2054"/>
                    <a:pt x="748" y="2054"/>
                  </a:cubicBezTo>
                  <a:cubicBezTo>
                    <a:pt x="752" y="2051"/>
                    <a:pt x="748" y="2045"/>
                    <a:pt x="754" y="2042"/>
                  </a:cubicBezTo>
                  <a:cubicBezTo>
                    <a:pt x="754" y="2041"/>
                    <a:pt x="754" y="2040"/>
                    <a:pt x="754" y="2039"/>
                  </a:cubicBezTo>
                  <a:cubicBezTo>
                    <a:pt x="754" y="2038"/>
                    <a:pt x="756" y="2037"/>
                    <a:pt x="756" y="2035"/>
                  </a:cubicBezTo>
                  <a:cubicBezTo>
                    <a:pt x="755" y="2034"/>
                    <a:pt x="755" y="2034"/>
                    <a:pt x="755" y="2034"/>
                  </a:cubicBezTo>
                  <a:cubicBezTo>
                    <a:pt x="752" y="2032"/>
                    <a:pt x="748" y="2030"/>
                    <a:pt x="745" y="2034"/>
                  </a:cubicBezTo>
                  <a:cubicBezTo>
                    <a:pt x="744" y="2034"/>
                    <a:pt x="744" y="2034"/>
                    <a:pt x="744" y="2034"/>
                  </a:cubicBezTo>
                  <a:cubicBezTo>
                    <a:pt x="742" y="2032"/>
                    <a:pt x="742" y="2031"/>
                    <a:pt x="741" y="2029"/>
                  </a:cubicBezTo>
                  <a:cubicBezTo>
                    <a:pt x="741" y="2028"/>
                    <a:pt x="741" y="2028"/>
                    <a:pt x="741" y="2028"/>
                  </a:cubicBezTo>
                  <a:cubicBezTo>
                    <a:pt x="742" y="2026"/>
                    <a:pt x="742" y="2026"/>
                    <a:pt x="742" y="2026"/>
                  </a:cubicBezTo>
                  <a:cubicBezTo>
                    <a:pt x="743" y="2026"/>
                    <a:pt x="744" y="2026"/>
                    <a:pt x="746" y="2025"/>
                  </a:cubicBezTo>
                  <a:cubicBezTo>
                    <a:pt x="746" y="2024"/>
                    <a:pt x="746" y="2023"/>
                    <a:pt x="746" y="2022"/>
                  </a:cubicBezTo>
                  <a:cubicBezTo>
                    <a:pt x="748" y="2021"/>
                    <a:pt x="748" y="2021"/>
                    <a:pt x="748" y="2021"/>
                  </a:cubicBezTo>
                  <a:cubicBezTo>
                    <a:pt x="749" y="2022"/>
                    <a:pt x="749" y="2022"/>
                    <a:pt x="749" y="2022"/>
                  </a:cubicBezTo>
                  <a:cubicBezTo>
                    <a:pt x="750" y="2023"/>
                    <a:pt x="750" y="2023"/>
                    <a:pt x="750" y="2023"/>
                  </a:cubicBezTo>
                  <a:cubicBezTo>
                    <a:pt x="750" y="2024"/>
                    <a:pt x="750" y="2024"/>
                    <a:pt x="750" y="2024"/>
                  </a:cubicBezTo>
                  <a:cubicBezTo>
                    <a:pt x="750" y="2025"/>
                    <a:pt x="750" y="2025"/>
                    <a:pt x="750" y="2025"/>
                  </a:cubicBezTo>
                  <a:cubicBezTo>
                    <a:pt x="751" y="2025"/>
                    <a:pt x="762" y="2022"/>
                    <a:pt x="763" y="2021"/>
                  </a:cubicBezTo>
                  <a:cubicBezTo>
                    <a:pt x="764" y="2020"/>
                    <a:pt x="764" y="2020"/>
                    <a:pt x="764" y="2020"/>
                  </a:cubicBezTo>
                  <a:cubicBezTo>
                    <a:pt x="763" y="2018"/>
                    <a:pt x="764" y="2016"/>
                    <a:pt x="764" y="2015"/>
                  </a:cubicBezTo>
                  <a:cubicBezTo>
                    <a:pt x="766" y="2014"/>
                    <a:pt x="766" y="2014"/>
                    <a:pt x="766" y="2014"/>
                  </a:cubicBezTo>
                  <a:cubicBezTo>
                    <a:pt x="768" y="2015"/>
                    <a:pt x="768" y="2015"/>
                    <a:pt x="768" y="2015"/>
                  </a:cubicBezTo>
                  <a:cubicBezTo>
                    <a:pt x="767" y="2016"/>
                    <a:pt x="767" y="2016"/>
                    <a:pt x="767" y="2016"/>
                  </a:cubicBezTo>
                  <a:cubicBezTo>
                    <a:pt x="768" y="2017"/>
                    <a:pt x="768" y="2018"/>
                    <a:pt x="768" y="2019"/>
                  </a:cubicBezTo>
                  <a:cubicBezTo>
                    <a:pt x="767" y="2020"/>
                    <a:pt x="767" y="2020"/>
                    <a:pt x="767" y="2020"/>
                  </a:cubicBezTo>
                  <a:cubicBezTo>
                    <a:pt x="767" y="2021"/>
                    <a:pt x="767" y="2021"/>
                    <a:pt x="767" y="2021"/>
                  </a:cubicBezTo>
                  <a:cubicBezTo>
                    <a:pt x="768" y="2022"/>
                    <a:pt x="769" y="2022"/>
                    <a:pt x="770" y="2022"/>
                  </a:cubicBezTo>
                  <a:cubicBezTo>
                    <a:pt x="770" y="2022"/>
                    <a:pt x="770" y="2026"/>
                    <a:pt x="770" y="2027"/>
                  </a:cubicBezTo>
                  <a:cubicBezTo>
                    <a:pt x="769" y="2028"/>
                    <a:pt x="768" y="2028"/>
                    <a:pt x="767" y="2028"/>
                  </a:cubicBezTo>
                  <a:cubicBezTo>
                    <a:pt x="766" y="2028"/>
                    <a:pt x="766" y="2028"/>
                    <a:pt x="766" y="2028"/>
                  </a:cubicBezTo>
                  <a:cubicBezTo>
                    <a:pt x="765" y="2030"/>
                    <a:pt x="765" y="2030"/>
                    <a:pt x="765" y="2030"/>
                  </a:cubicBezTo>
                  <a:cubicBezTo>
                    <a:pt x="766" y="2030"/>
                    <a:pt x="766" y="2032"/>
                    <a:pt x="766" y="2033"/>
                  </a:cubicBezTo>
                  <a:cubicBezTo>
                    <a:pt x="765" y="2033"/>
                    <a:pt x="765" y="2034"/>
                    <a:pt x="765" y="2035"/>
                  </a:cubicBezTo>
                  <a:cubicBezTo>
                    <a:pt x="766" y="2038"/>
                    <a:pt x="766" y="2041"/>
                    <a:pt x="769" y="2042"/>
                  </a:cubicBezTo>
                  <a:cubicBezTo>
                    <a:pt x="772" y="2042"/>
                    <a:pt x="776" y="2040"/>
                    <a:pt x="780" y="2041"/>
                  </a:cubicBezTo>
                  <a:cubicBezTo>
                    <a:pt x="780" y="2042"/>
                    <a:pt x="780" y="2042"/>
                    <a:pt x="780" y="2042"/>
                  </a:cubicBezTo>
                  <a:cubicBezTo>
                    <a:pt x="780" y="2044"/>
                    <a:pt x="780" y="2044"/>
                    <a:pt x="780" y="2044"/>
                  </a:cubicBezTo>
                  <a:cubicBezTo>
                    <a:pt x="779" y="2044"/>
                    <a:pt x="779" y="2044"/>
                    <a:pt x="778" y="2044"/>
                  </a:cubicBezTo>
                  <a:cubicBezTo>
                    <a:pt x="777" y="2046"/>
                    <a:pt x="777" y="2046"/>
                    <a:pt x="777" y="2046"/>
                  </a:cubicBezTo>
                  <a:cubicBezTo>
                    <a:pt x="778" y="2048"/>
                    <a:pt x="780" y="2048"/>
                    <a:pt x="781" y="2050"/>
                  </a:cubicBezTo>
                  <a:cubicBezTo>
                    <a:pt x="782" y="2049"/>
                    <a:pt x="782" y="2048"/>
                    <a:pt x="784" y="2047"/>
                  </a:cubicBezTo>
                  <a:cubicBezTo>
                    <a:pt x="786" y="2047"/>
                    <a:pt x="786" y="2047"/>
                    <a:pt x="786" y="2047"/>
                  </a:cubicBezTo>
                  <a:cubicBezTo>
                    <a:pt x="787" y="2049"/>
                    <a:pt x="786" y="2051"/>
                    <a:pt x="789" y="2052"/>
                  </a:cubicBezTo>
                  <a:cubicBezTo>
                    <a:pt x="791" y="2052"/>
                    <a:pt x="791" y="2052"/>
                    <a:pt x="791" y="2052"/>
                  </a:cubicBezTo>
                  <a:cubicBezTo>
                    <a:pt x="791" y="2051"/>
                    <a:pt x="791" y="2050"/>
                    <a:pt x="791" y="2049"/>
                  </a:cubicBezTo>
                  <a:cubicBezTo>
                    <a:pt x="788" y="2048"/>
                    <a:pt x="788" y="2046"/>
                    <a:pt x="787" y="2044"/>
                  </a:cubicBezTo>
                  <a:cubicBezTo>
                    <a:pt x="788" y="2043"/>
                    <a:pt x="788" y="2043"/>
                    <a:pt x="788" y="2043"/>
                  </a:cubicBezTo>
                  <a:cubicBezTo>
                    <a:pt x="790" y="2041"/>
                    <a:pt x="793" y="2043"/>
                    <a:pt x="794" y="2042"/>
                  </a:cubicBezTo>
                  <a:cubicBezTo>
                    <a:pt x="795" y="2040"/>
                    <a:pt x="794" y="2037"/>
                    <a:pt x="795" y="2036"/>
                  </a:cubicBezTo>
                  <a:cubicBezTo>
                    <a:pt x="796" y="2036"/>
                    <a:pt x="801" y="2037"/>
                    <a:pt x="802" y="2038"/>
                  </a:cubicBezTo>
                  <a:cubicBezTo>
                    <a:pt x="802" y="2038"/>
                    <a:pt x="802" y="2040"/>
                    <a:pt x="802" y="2040"/>
                  </a:cubicBezTo>
                  <a:cubicBezTo>
                    <a:pt x="802" y="2041"/>
                    <a:pt x="802" y="2041"/>
                    <a:pt x="802" y="2041"/>
                  </a:cubicBezTo>
                  <a:cubicBezTo>
                    <a:pt x="808" y="2044"/>
                    <a:pt x="808" y="2039"/>
                    <a:pt x="811" y="2047"/>
                  </a:cubicBezTo>
                  <a:cubicBezTo>
                    <a:pt x="811" y="2048"/>
                    <a:pt x="811" y="2048"/>
                    <a:pt x="811" y="2048"/>
                  </a:cubicBezTo>
                  <a:cubicBezTo>
                    <a:pt x="812" y="2049"/>
                    <a:pt x="812" y="2049"/>
                    <a:pt x="812" y="2049"/>
                  </a:cubicBezTo>
                  <a:cubicBezTo>
                    <a:pt x="812" y="2048"/>
                    <a:pt x="812" y="2048"/>
                    <a:pt x="812" y="2048"/>
                  </a:cubicBezTo>
                  <a:cubicBezTo>
                    <a:pt x="812" y="2048"/>
                    <a:pt x="814" y="2042"/>
                    <a:pt x="814" y="2041"/>
                  </a:cubicBezTo>
                  <a:cubicBezTo>
                    <a:pt x="815" y="2042"/>
                    <a:pt x="815" y="2042"/>
                    <a:pt x="815" y="2042"/>
                  </a:cubicBezTo>
                  <a:cubicBezTo>
                    <a:pt x="815" y="2043"/>
                    <a:pt x="816" y="2044"/>
                    <a:pt x="817" y="2045"/>
                  </a:cubicBezTo>
                  <a:cubicBezTo>
                    <a:pt x="815" y="2045"/>
                    <a:pt x="815" y="2045"/>
                    <a:pt x="815" y="2045"/>
                  </a:cubicBezTo>
                  <a:cubicBezTo>
                    <a:pt x="815" y="2047"/>
                    <a:pt x="815" y="2047"/>
                    <a:pt x="815" y="2047"/>
                  </a:cubicBezTo>
                  <a:cubicBezTo>
                    <a:pt x="816" y="2047"/>
                    <a:pt x="816" y="2047"/>
                    <a:pt x="817" y="2048"/>
                  </a:cubicBezTo>
                  <a:cubicBezTo>
                    <a:pt x="816" y="2048"/>
                    <a:pt x="816" y="2048"/>
                    <a:pt x="816" y="2048"/>
                  </a:cubicBezTo>
                  <a:cubicBezTo>
                    <a:pt x="814" y="2048"/>
                    <a:pt x="814" y="2048"/>
                    <a:pt x="814" y="2048"/>
                  </a:cubicBezTo>
                  <a:cubicBezTo>
                    <a:pt x="814" y="2049"/>
                    <a:pt x="814" y="2049"/>
                    <a:pt x="814" y="2049"/>
                  </a:cubicBezTo>
                  <a:cubicBezTo>
                    <a:pt x="818" y="2053"/>
                    <a:pt x="817" y="2054"/>
                    <a:pt x="819" y="2058"/>
                  </a:cubicBezTo>
                  <a:cubicBezTo>
                    <a:pt x="819" y="2060"/>
                    <a:pt x="819" y="2060"/>
                    <a:pt x="819" y="2060"/>
                  </a:cubicBezTo>
                  <a:cubicBezTo>
                    <a:pt x="818" y="2060"/>
                    <a:pt x="817" y="2060"/>
                    <a:pt x="816" y="2060"/>
                  </a:cubicBezTo>
                  <a:cubicBezTo>
                    <a:pt x="815" y="2061"/>
                    <a:pt x="816" y="2064"/>
                    <a:pt x="816" y="2066"/>
                  </a:cubicBezTo>
                  <a:cubicBezTo>
                    <a:pt x="817" y="2066"/>
                    <a:pt x="818" y="2067"/>
                    <a:pt x="818" y="2067"/>
                  </a:cubicBezTo>
                  <a:cubicBezTo>
                    <a:pt x="818" y="2068"/>
                    <a:pt x="818" y="2068"/>
                    <a:pt x="818" y="2068"/>
                  </a:cubicBezTo>
                  <a:cubicBezTo>
                    <a:pt x="817" y="2070"/>
                    <a:pt x="815" y="2071"/>
                    <a:pt x="814" y="2073"/>
                  </a:cubicBezTo>
                  <a:cubicBezTo>
                    <a:pt x="814" y="2073"/>
                    <a:pt x="814" y="2073"/>
                    <a:pt x="814" y="2073"/>
                  </a:cubicBezTo>
                  <a:cubicBezTo>
                    <a:pt x="814" y="2074"/>
                    <a:pt x="814" y="2074"/>
                    <a:pt x="814" y="2074"/>
                  </a:cubicBezTo>
                  <a:cubicBezTo>
                    <a:pt x="814" y="2074"/>
                    <a:pt x="815" y="2075"/>
                    <a:pt x="816" y="2075"/>
                  </a:cubicBezTo>
                  <a:cubicBezTo>
                    <a:pt x="817" y="2077"/>
                    <a:pt x="816" y="2080"/>
                    <a:pt x="816" y="2082"/>
                  </a:cubicBezTo>
                  <a:cubicBezTo>
                    <a:pt x="816" y="2082"/>
                    <a:pt x="817" y="2083"/>
                    <a:pt x="817" y="2084"/>
                  </a:cubicBezTo>
                  <a:cubicBezTo>
                    <a:pt x="818" y="2085"/>
                    <a:pt x="818" y="2086"/>
                    <a:pt x="820" y="2087"/>
                  </a:cubicBezTo>
                  <a:cubicBezTo>
                    <a:pt x="820" y="2086"/>
                    <a:pt x="824" y="2080"/>
                    <a:pt x="824" y="2079"/>
                  </a:cubicBezTo>
                  <a:cubicBezTo>
                    <a:pt x="825" y="2078"/>
                    <a:pt x="825" y="2078"/>
                    <a:pt x="825" y="2078"/>
                  </a:cubicBezTo>
                  <a:cubicBezTo>
                    <a:pt x="827" y="2079"/>
                    <a:pt x="829" y="2079"/>
                    <a:pt x="830" y="2080"/>
                  </a:cubicBezTo>
                  <a:cubicBezTo>
                    <a:pt x="832" y="2083"/>
                    <a:pt x="829" y="2083"/>
                    <a:pt x="833" y="2086"/>
                  </a:cubicBezTo>
                  <a:cubicBezTo>
                    <a:pt x="832" y="2088"/>
                    <a:pt x="832" y="2088"/>
                    <a:pt x="832" y="2088"/>
                  </a:cubicBezTo>
                  <a:cubicBezTo>
                    <a:pt x="833" y="2089"/>
                    <a:pt x="833" y="2089"/>
                    <a:pt x="833" y="2089"/>
                  </a:cubicBezTo>
                  <a:cubicBezTo>
                    <a:pt x="833" y="2089"/>
                    <a:pt x="840" y="2085"/>
                    <a:pt x="843" y="2085"/>
                  </a:cubicBezTo>
                  <a:cubicBezTo>
                    <a:pt x="851" y="2084"/>
                    <a:pt x="863" y="2090"/>
                    <a:pt x="869" y="2094"/>
                  </a:cubicBezTo>
                  <a:cubicBezTo>
                    <a:pt x="871" y="2095"/>
                    <a:pt x="874" y="2096"/>
                    <a:pt x="875" y="2098"/>
                  </a:cubicBezTo>
                  <a:cubicBezTo>
                    <a:pt x="875" y="2099"/>
                    <a:pt x="875" y="2099"/>
                    <a:pt x="875" y="2099"/>
                  </a:cubicBezTo>
                  <a:cubicBezTo>
                    <a:pt x="874" y="2100"/>
                    <a:pt x="874" y="2100"/>
                    <a:pt x="874" y="2100"/>
                  </a:cubicBezTo>
                  <a:cubicBezTo>
                    <a:pt x="873" y="2102"/>
                    <a:pt x="873" y="2104"/>
                    <a:pt x="873" y="2106"/>
                  </a:cubicBezTo>
                  <a:cubicBezTo>
                    <a:pt x="874" y="2107"/>
                    <a:pt x="874" y="2107"/>
                    <a:pt x="874" y="2107"/>
                  </a:cubicBezTo>
                  <a:cubicBezTo>
                    <a:pt x="877" y="2106"/>
                    <a:pt x="877" y="2103"/>
                    <a:pt x="880" y="2104"/>
                  </a:cubicBezTo>
                  <a:cubicBezTo>
                    <a:pt x="883" y="2105"/>
                    <a:pt x="883" y="2109"/>
                    <a:pt x="885" y="2110"/>
                  </a:cubicBezTo>
                  <a:cubicBezTo>
                    <a:pt x="886" y="2110"/>
                    <a:pt x="890" y="2111"/>
                    <a:pt x="890" y="2112"/>
                  </a:cubicBezTo>
                  <a:cubicBezTo>
                    <a:pt x="890" y="2114"/>
                    <a:pt x="890" y="2114"/>
                    <a:pt x="890" y="2114"/>
                  </a:cubicBezTo>
                  <a:cubicBezTo>
                    <a:pt x="888" y="2115"/>
                    <a:pt x="884" y="2116"/>
                    <a:pt x="883" y="2116"/>
                  </a:cubicBezTo>
                  <a:cubicBezTo>
                    <a:pt x="882" y="2117"/>
                    <a:pt x="882" y="2117"/>
                    <a:pt x="882" y="2117"/>
                  </a:cubicBezTo>
                  <a:cubicBezTo>
                    <a:pt x="881" y="2120"/>
                    <a:pt x="881" y="2122"/>
                    <a:pt x="884" y="2123"/>
                  </a:cubicBezTo>
                  <a:cubicBezTo>
                    <a:pt x="884" y="2126"/>
                    <a:pt x="886" y="2128"/>
                    <a:pt x="888" y="2128"/>
                  </a:cubicBezTo>
                  <a:cubicBezTo>
                    <a:pt x="890" y="2128"/>
                    <a:pt x="890" y="2128"/>
                    <a:pt x="891" y="2127"/>
                  </a:cubicBezTo>
                  <a:cubicBezTo>
                    <a:pt x="893" y="2126"/>
                    <a:pt x="896" y="2126"/>
                    <a:pt x="898" y="2124"/>
                  </a:cubicBezTo>
                  <a:cubicBezTo>
                    <a:pt x="898" y="2123"/>
                    <a:pt x="898" y="2121"/>
                    <a:pt x="897" y="2120"/>
                  </a:cubicBezTo>
                  <a:cubicBezTo>
                    <a:pt x="898" y="2118"/>
                    <a:pt x="898" y="2118"/>
                    <a:pt x="898" y="2118"/>
                  </a:cubicBezTo>
                  <a:cubicBezTo>
                    <a:pt x="898" y="2118"/>
                    <a:pt x="898" y="2118"/>
                    <a:pt x="898" y="2118"/>
                  </a:cubicBezTo>
                  <a:cubicBezTo>
                    <a:pt x="900" y="2118"/>
                    <a:pt x="900" y="2118"/>
                    <a:pt x="900" y="2118"/>
                  </a:cubicBezTo>
                  <a:cubicBezTo>
                    <a:pt x="901" y="2117"/>
                    <a:pt x="901" y="2117"/>
                    <a:pt x="901" y="2117"/>
                  </a:cubicBezTo>
                  <a:cubicBezTo>
                    <a:pt x="901" y="2114"/>
                    <a:pt x="904" y="2112"/>
                    <a:pt x="906" y="2110"/>
                  </a:cubicBezTo>
                  <a:cubicBezTo>
                    <a:pt x="906" y="2110"/>
                    <a:pt x="908" y="2110"/>
                    <a:pt x="908" y="2109"/>
                  </a:cubicBezTo>
                  <a:cubicBezTo>
                    <a:pt x="909" y="2108"/>
                    <a:pt x="909" y="2108"/>
                    <a:pt x="909" y="2108"/>
                  </a:cubicBezTo>
                  <a:cubicBezTo>
                    <a:pt x="908" y="2105"/>
                    <a:pt x="908" y="2098"/>
                    <a:pt x="902" y="2100"/>
                  </a:cubicBezTo>
                  <a:cubicBezTo>
                    <a:pt x="903" y="2102"/>
                    <a:pt x="906" y="2106"/>
                    <a:pt x="906" y="2107"/>
                  </a:cubicBezTo>
                  <a:cubicBezTo>
                    <a:pt x="905" y="2108"/>
                    <a:pt x="905" y="2108"/>
                    <a:pt x="905" y="2108"/>
                  </a:cubicBezTo>
                  <a:cubicBezTo>
                    <a:pt x="904" y="2108"/>
                    <a:pt x="903" y="2108"/>
                    <a:pt x="902" y="2108"/>
                  </a:cubicBezTo>
                  <a:cubicBezTo>
                    <a:pt x="901" y="2108"/>
                    <a:pt x="901" y="2109"/>
                    <a:pt x="900" y="2110"/>
                  </a:cubicBezTo>
                  <a:cubicBezTo>
                    <a:pt x="900" y="2111"/>
                    <a:pt x="900" y="2112"/>
                    <a:pt x="900" y="2113"/>
                  </a:cubicBezTo>
                  <a:cubicBezTo>
                    <a:pt x="899" y="2113"/>
                    <a:pt x="897" y="2110"/>
                    <a:pt x="896" y="2110"/>
                  </a:cubicBezTo>
                  <a:cubicBezTo>
                    <a:pt x="895" y="2110"/>
                    <a:pt x="894" y="2110"/>
                    <a:pt x="894" y="2110"/>
                  </a:cubicBezTo>
                  <a:cubicBezTo>
                    <a:pt x="894" y="2109"/>
                    <a:pt x="894" y="2109"/>
                    <a:pt x="894" y="2109"/>
                  </a:cubicBezTo>
                  <a:cubicBezTo>
                    <a:pt x="894" y="2108"/>
                    <a:pt x="895" y="2106"/>
                    <a:pt x="895" y="2106"/>
                  </a:cubicBezTo>
                  <a:cubicBezTo>
                    <a:pt x="895" y="2105"/>
                    <a:pt x="894" y="2104"/>
                    <a:pt x="893" y="2104"/>
                  </a:cubicBezTo>
                  <a:cubicBezTo>
                    <a:pt x="892" y="2103"/>
                    <a:pt x="892" y="2103"/>
                    <a:pt x="892" y="2103"/>
                  </a:cubicBezTo>
                  <a:cubicBezTo>
                    <a:pt x="892" y="2102"/>
                    <a:pt x="892" y="2102"/>
                    <a:pt x="892" y="2102"/>
                  </a:cubicBezTo>
                  <a:cubicBezTo>
                    <a:pt x="893" y="2101"/>
                    <a:pt x="895" y="2101"/>
                    <a:pt x="896" y="2100"/>
                  </a:cubicBezTo>
                  <a:cubicBezTo>
                    <a:pt x="897" y="2099"/>
                    <a:pt x="897" y="2099"/>
                    <a:pt x="897" y="2099"/>
                  </a:cubicBezTo>
                  <a:cubicBezTo>
                    <a:pt x="896" y="2098"/>
                    <a:pt x="895" y="2097"/>
                    <a:pt x="895" y="2096"/>
                  </a:cubicBezTo>
                  <a:cubicBezTo>
                    <a:pt x="896" y="2095"/>
                    <a:pt x="896" y="2095"/>
                    <a:pt x="896" y="2095"/>
                  </a:cubicBezTo>
                  <a:cubicBezTo>
                    <a:pt x="896" y="2094"/>
                    <a:pt x="896" y="2092"/>
                    <a:pt x="896" y="2091"/>
                  </a:cubicBezTo>
                  <a:cubicBezTo>
                    <a:pt x="897" y="2090"/>
                    <a:pt x="897" y="2090"/>
                    <a:pt x="897" y="2090"/>
                  </a:cubicBezTo>
                  <a:cubicBezTo>
                    <a:pt x="899" y="2090"/>
                    <a:pt x="900" y="2088"/>
                    <a:pt x="902" y="2088"/>
                  </a:cubicBezTo>
                  <a:cubicBezTo>
                    <a:pt x="902" y="2088"/>
                    <a:pt x="904" y="2088"/>
                    <a:pt x="904" y="2089"/>
                  </a:cubicBezTo>
                  <a:cubicBezTo>
                    <a:pt x="905" y="2089"/>
                    <a:pt x="906" y="2088"/>
                    <a:pt x="906" y="2087"/>
                  </a:cubicBezTo>
                  <a:cubicBezTo>
                    <a:pt x="906" y="2085"/>
                    <a:pt x="906" y="2085"/>
                    <a:pt x="906" y="2085"/>
                  </a:cubicBezTo>
                  <a:cubicBezTo>
                    <a:pt x="906" y="2085"/>
                    <a:pt x="905" y="2084"/>
                    <a:pt x="904" y="2083"/>
                  </a:cubicBezTo>
                  <a:cubicBezTo>
                    <a:pt x="906" y="2082"/>
                    <a:pt x="907" y="2083"/>
                    <a:pt x="908" y="2082"/>
                  </a:cubicBezTo>
                  <a:cubicBezTo>
                    <a:pt x="909" y="2080"/>
                    <a:pt x="909" y="2079"/>
                    <a:pt x="910" y="2078"/>
                  </a:cubicBezTo>
                  <a:cubicBezTo>
                    <a:pt x="911" y="2077"/>
                    <a:pt x="911" y="2077"/>
                    <a:pt x="911" y="2077"/>
                  </a:cubicBezTo>
                  <a:cubicBezTo>
                    <a:pt x="911" y="2075"/>
                    <a:pt x="911" y="2075"/>
                    <a:pt x="911" y="2075"/>
                  </a:cubicBezTo>
                  <a:cubicBezTo>
                    <a:pt x="914" y="2074"/>
                    <a:pt x="914" y="2074"/>
                    <a:pt x="914" y="2074"/>
                  </a:cubicBezTo>
                  <a:cubicBezTo>
                    <a:pt x="915" y="2072"/>
                    <a:pt x="918" y="2069"/>
                    <a:pt x="916" y="2067"/>
                  </a:cubicBezTo>
                  <a:cubicBezTo>
                    <a:pt x="916" y="2066"/>
                    <a:pt x="916" y="2066"/>
                    <a:pt x="916" y="2066"/>
                  </a:cubicBezTo>
                  <a:cubicBezTo>
                    <a:pt x="917" y="2065"/>
                    <a:pt x="918" y="2066"/>
                    <a:pt x="919" y="2066"/>
                  </a:cubicBezTo>
                  <a:cubicBezTo>
                    <a:pt x="920" y="2068"/>
                    <a:pt x="922" y="2073"/>
                    <a:pt x="924" y="2075"/>
                  </a:cubicBezTo>
                  <a:cubicBezTo>
                    <a:pt x="926" y="2077"/>
                    <a:pt x="931" y="2077"/>
                    <a:pt x="933" y="2079"/>
                  </a:cubicBezTo>
                  <a:cubicBezTo>
                    <a:pt x="935" y="2080"/>
                    <a:pt x="936" y="2084"/>
                    <a:pt x="939" y="2084"/>
                  </a:cubicBezTo>
                  <a:cubicBezTo>
                    <a:pt x="940" y="2083"/>
                    <a:pt x="942" y="2082"/>
                    <a:pt x="944" y="2081"/>
                  </a:cubicBezTo>
                  <a:cubicBezTo>
                    <a:pt x="945" y="2082"/>
                    <a:pt x="945" y="2082"/>
                    <a:pt x="945" y="2082"/>
                  </a:cubicBezTo>
                  <a:cubicBezTo>
                    <a:pt x="946" y="2083"/>
                    <a:pt x="945" y="2084"/>
                    <a:pt x="946" y="2086"/>
                  </a:cubicBezTo>
                  <a:cubicBezTo>
                    <a:pt x="948" y="2086"/>
                    <a:pt x="948" y="2086"/>
                    <a:pt x="948" y="2086"/>
                  </a:cubicBezTo>
                  <a:cubicBezTo>
                    <a:pt x="948" y="2086"/>
                    <a:pt x="949" y="2085"/>
                    <a:pt x="950" y="2084"/>
                  </a:cubicBezTo>
                  <a:cubicBezTo>
                    <a:pt x="950" y="2085"/>
                    <a:pt x="950" y="2087"/>
                    <a:pt x="950" y="2087"/>
                  </a:cubicBezTo>
                  <a:cubicBezTo>
                    <a:pt x="951" y="2088"/>
                    <a:pt x="957" y="2093"/>
                    <a:pt x="959" y="2094"/>
                  </a:cubicBezTo>
                  <a:cubicBezTo>
                    <a:pt x="962" y="2094"/>
                    <a:pt x="966" y="2094"/>
                    <a:pt x="968" y="2096"/>
                  </a:cubicBezTo>
                  <a:cubicBezTo>
                    <a:pt x="969" y="2096"/>
                    <a:pt x="971" y="2098"/>
                    <a:pt x="972" y="2099"/>
                  </a:cubicBezTo>
                  <a:cubicBezTo>
                    <a:pt x="973" y="2100"/>
                    <a:pt x="974" y="2104"/>
                    <a:pt x="974" y="2106"/>
                  </a:cubicBezTo>
                  <a:cubicBezTo>
                    <a:pt x="975" y="2107"/>
                    <a:pt x="978" y="2110"/>
                    <a:pt x="978" y="2111"/>
                  </a:cubicBezTo>
                  <a:cubicBezTo>
                    <a:pt x="979" y="2112"/>
                    <a:pt x="978" y="2116"/>
                    <a:pt x="976" y="2117"/>
                  </a:cubicBezTo>
                  <a:cubicBezTo>
                    <a:pt x="975" y="2117"/>
                    <a:pt x="970" y="2117"/>
                    <a:pt x="969" y="2116"/>
                  </a:cubicBezTo>
                  <a:cubicBezTo>
                    <a:pt x="968" y="2114"/>
                    <a:pt x="970" y="2113"/>
                    <a:pt x="972" y="2111"/>
                  </a:cubicBezTo>
                  <a:cubicBezTo>
                    <a:pt x="972" y="2110"/>
                    <a:pt x="972" y="2110"/>
                    <a:pt x="972" y="2110"/>
                  </a:cubicBezTo>
                  <a:cubicBezTo>
                    <a:pt x="971" y="2108"/>
                    <a:pt x="968" y="2108"/>
                    <a:pt x="966" y="2108"/>
                  </a:cubicBezTo>
                  <a:cubicBezTo>
                    <a:pt x="965" y="2109"/>
                    <a:pt x="965" y="2109"/>
                    <a:pt x="965" y="2109"/>
                  </a:cubicBezTo>
                  <a:cubicBezTo>
                    <a:pt x="965" y="2111"/>
                    <a:pt x="965" y="2113"/>
                    <a:pt x="965" y="2115"/>
                  </a:cubicBezTo>
                  <a:cubicBezTo>
                    <a:pt x="966" y="2116"/>
                    <a:pt x="966" y="2116"/>
                    <a:pt x="966" y="2116"/>
                  </a:cubicBezTo>
                  <a:cubicBezTo>
                    <a:pt x="966" y="2117"/>
                    <a:pt x="966" y="2117"/>
                    <a:pt x="966" y="2117"/>
                  </a:cubicBezTo>
                  <a:cubicBezTo>
                    <a:pt x="965" y="2117"/>
                    <a:pt x="964" y="2117"/>
                    <a:pt x="963" y="2118"/>
                  </a:cubicBezTo>
                  <a:cubicBezTo>
                    <a:pt x="963" y="2119"/>
                    <a:pt x="963" y="2119"/>
                    <a:pt x="963" y="2119"/>
                  </a:cubicBezTo>
                  <a:cubicBezTo>
                    <a:pt x="962" y="2119"/>
                    <a:pt x="960" y="2118"/>
                    <a:pt x="959" y="2118"/>
                  </a:cubicBezTo>
                  <a:cubicBezTo>
                    <a:pt x="958" y="2119"/>
                    <a:pt x="958" y="2119"/>
                    <a:pt x="958" y="2119"/>
                  </a:cubicBezTo>
                  <a:cubicBezTo>
                    <a:pt x="957" y="2119"/>
                    <a:pt x="957" y="2119"/>
                    <a:pt x="957" y="2119"/>
                  </a:cubicBezTo>
                  <a:cubicBezTo>
                    <a:pt x="956" y="2118"/>
                    <a:pt x="955" y="2117"/>
                    <a:pt x="954" y="2117"/>
                  </a:cubicBezTo>
                  <a:cubicBezTo>
                    <a:pt x="953" y="2118"/>
                    <a:pt x="953" y="2118"/>
                    <a:pt x="953" y="2118"/>
                  </a:cubicBezTo>
                  <a:cubicBezTo>
                    <a:pt x="950" y="2121"/>
                    <a:pt x="951" y="2127"/>
                    <a:pt x="949" y="2130"/>
                  </a:cubicBezTo>
                  <a:cubicBezTo>
                    <a:pt x="949" y="2134"/>
                    <a:pt x="952" y="2137"/>
                    <a:pt x="955" y="2139"/>
                  </a:cubicBezTo>
                  <a:cubicBezTo>
                    <a:pt x="955" y="2141"/>
                    <a:pt x="955" y="2141"/>
                    <a:pt x="955" y="2141"/>
                  </a:cubicBezTo>
                  <a:cubicBezTo>
                    <a:pt x="954" y="2141"/>
                    <a:pt x="954" y="2142"/>
                    <a:pt x="954" y="2142"/>
                  </a:cubicBezTo>
                  <a:cubicBezTo>
                    <a:pt x="953" y="2142"/>
                    <a:pt x="952" y="2142"/>
                    <a:pt x="951" y="2142"/>
                  </a:cubicBezTo>
                  <a:cubicBezTo>
                    <a:pt x="950" y="2144"/>
                    <a:pt x="949" y="2146"/>
                    <a:pt x="947" y="2146"/>
                  </a:cubicBezTo>
                  <a:cubicBezTo>
                    <a:pt x="950" y="2148"/>
                    <a:pt x="954" y="2146"/>
                    <a:pt x="956" y="2147"/>
                  </a:cubicBezTo>
                  <a:cubicBezTo>
                    <a:pt x="957" y="2147"/>
                    <a:pt x="958" y="2147"/>
                    <a:pt x="958" y="2146"/>
                  </a:cubicBezTo>
                  <a:cubicBezTo>
                    <a:pt x="958" y="2146"/>
                    <a:pt x="958" y="2144"/>
                    <a:pt x="957" y="2144"/>
                  </a:cubicBezTo>
                  <a:cubicBezTo>
                    <a:pt x="958" y="2142"/>
                    <a:pt x="958" y="2142"/>
                    <a:pt x="958" y="2142"/>
                  </a:cubicBezTo>
                  <a:cubicBezTo>
                    <a:pt x="959" y="2142"/>
                    <a:pt x="959" y="2142"/>
                    <a:pt x="959" y="2142"/>
                  </a:cubicBezTo>
                  <a:cubicBezTo>
                    <a:pt x="961" y="2141"/>
                    <a:pt x="962" y="2143"/>
                    <a:pt x="964" y="2142"/>
                  </a:cubicBezTo>
                  <a:cubicBezTo>
                    <a:pt x="966" y="2142"/>
                    <a:pt x="963" y="2139"/>
                    <a:pt x="970" y="2141"/>
                  </a:cubicBezTo>
                  <a:cubicBezTo>
                    <a:pt x="971" y="2142"/>
                    <a:pt x="972" y="2144"/>
                    <a:pt x="973" y="2145"/>
                  </a:cubicBezTo>
                  <a:cubicBezTo>
                    <a:pt x="974" y="2145"/>
                    <a:pt x="975" y="2145"/>
                    <a:pt x="976" y="2145"/>
                  </a:cubicBezTo>
                  <a:cubicBezTo>
                    <a:pt x="976" y="2144"/>
                    <a:pt x="975" y="2143"/>
                    <a:pt x="975" y="2142"/>
                  </a:cubicBezTo>
                  <a:cubicBezTo>
                    <a:pt x="975" y="2142"/>
                    <a:pt x="975" y="2142"/>
                    <a:pt x="975" y="2142"/>
                  </a:cubicBezTo>
                  <a:cubicBezTo>
                    <a:pt x="976" y="2142"/>
                    <a:pt x="982" y="2147"/>
                    <a:pt x="982" y="2148"/>
                  </a:cubicBezTo>
                  <a:cubicBezTo>
                    <a:pt x="982" y="2150"/>
                    <a:pt x="982" y="2152"/>
                    <a:pt x="982" y="2154"/>
                  </a:cubicBezTo>
                  <a:cubicBezTo>
                    <a:pt x="982" y="2154"/>
                    <a:pt x="981" y="2155"/>
                    <a:pt x="980" y="2156"/>
                  </a:cubicBezTo>
                  <a:cubicBezTo>
                    <a:pt x="980" y="2156"/>
                    <a:pt x="979" y="2160"/>
                    <a:pt x="979" y="2161"/>
                  </a:cubicBezTo>
                  <a:cubicBezTo>
                    <a:pt x="980" y="2163"/>
                    <a:pt x="981" y="2164"/>
                    <a:pt x="982" y="2165"/>
                  </a:cubicBezTo>
                  <a:cubicBezTo>
                    <a:pt x="982" y="2166"/>
                    <a:pt x="982" y="2166"/>
                    <a:pt x="982" y="2166"/>
                  </a:cubicBezTo>
                  <a:cubicBezTo>
                    <a:pt x="982" y="2166"/>
                    <a:pt x="982" y="2166"/>
                    <a:pt x="982" y="2166"/>
                  </a:cubicBezTo>
                  <a:cubicBezTo>
                    <a:pt x="980" y="2166"/>
                    <a:pt x="978" y="2165"/>
                    <a:pt x="977" y="2166"/>
                  </a:cubicBezTo>
                  <a:cubicBezTo>
                    <a:pt x="976" y="2168"/>
                    <a:pt x="976" y="2170"/>
                    <a:pt x="975" y="2170"/>
                  </a:cubicBezTo>
                  <a:cubicBezTo>
                    <a:pt x="974" y="2170"/>
                    <a:pt x="974" y="2170"/>
                    <a:pt x="974" y="2170"/>
                  </a:cubicBezTo>
                  <a:cubicBezTo>
                    <a:pt x="973" y="2172"/>
                    <a:pt x="973" y="2172"/>
                    <a:pt x="973" y="2172"/>
                  </a:cubicBezTo>
                  <a:cubicBezTo>
                    <a:pt x="973" y="2174"/>
                    <a:pt x="974" y="2175"/>
                    <a:pt x="976" y="2176"/>
                  </a:cubicBezTo>
                  <a:cubicBezTo>
                    <a:pt x="978" y="2178"/>
                    <a:pt x="981" y="2179"/>
                    <a:pt x="982" y="2181"/>
                  </a:cubicBezTo>
                  <a:cubicBezTo>
                    <a:pt x="982" y="2182"/>
                    <a:pt x="981" y="2182"/>
                    <a:pt x="981" y="2183"/>
                  </a:cubicBezTo>
                  <a:cubicBezTo>
                    <a:pt x="981" y="2184"/>
                    <a:pt x="981" y="2184"/>
                    <a:pt x="981" y="2184"/>
                  </a:cubicBezTo>
                  <a:cubicBezTo>
                    <a:pt x="981" y="2186"/>
                    <a:pt x="983" y="2186"/>
                    <a:pt x="984" y="2188"/>
                  </a:cubicBezTo>
                  <a:cubicBezTo>
                    <a:pt x="985" y="2190"/>
                    <a:pt x="984" y="2193"/>
                    <a:pt x="982" y="2194"/>
                  </a:cubicBezTo>
                  <a:cubicBezTo>
                    <a:pt x="982" y="2196"/>
                    <a:pt x="982" y="2196"/>
                    <a:pt x="982" y="2196"/>
                  </a:cubicBezTo>
                  <a:cubicBezTo>
                    <a:pt x="982" y="2196"/>
                    <a:pt x="983" y="2197"/>
                    <a:pt x="984" y="2197"/>
                  </a:cubicBezTo>
                  <a:cubicBezTo>
                    <a:pt x="983" y="2198"/>
                    <a:pt x="983" y="2198"/>
                    <a:pt x="983" y="2198"/>
                  </a:cubicBezTo>
                  <a:cubicBezTo>
                    <a:pt x="981" y="2199"/>
                    <a:pt x="974" y="2200"/>
                    <a:pt x="973" y="2203"/>
                  </a:cubicBezTo>
                  <a:cubicBezTo>
                    <a:pt x="973" y="2204"/>
                    <a:pt x="973" y="2205"/>
                    <a:pt x="974" y="2206"/>
                  </a:cubicBezTo>
                  <a:cubicBezTo>
                    <a:pt x="976" y="2208"/>
                    <a:pt x="978" y="2206"/>
                    <a:pt x="980" y="2208"/>
                  </a:cubicBezTo>
                  <a:cubicBezTo>
                    <a:pt x="980" y="2209"/>
                    <a:pt x="980" y="2210"/>
                    <a:pt x="980" y="2211"/>
                  </a:cubicBezTo>
                  <a:cubicBezTo>
                    <a:pt x="981" y="2212"/>
                    <a:pt x="981" y="2212"/>
                    <a:pt x="981" y="2212"/>
                  </a:cubicBezTo>
                  <a:cubicBezTo>
                    <a:pt x="982" y="2211"/>
                    <a:pt x="986" y="2211"/>
                    <a:pt x="987" y="2212"/>
                  </a:cubicBezTo>
                  <a:cubicBezTo>
                    <a:pt x="988" y="2213"/>
                    <a:pt x="986" y="2214"/>
                    <a:pt x="986" y="2215"/>
                  </a:cubicBezTo>
                  <a:cubicBezTo>
                    <a:pt x="986" y="2216"/>
                    <a:pt x="987" y="2218"/>
                    <a:pt x="987" y="2220"/>
                  </a:cubicBezTo>
                  <a:cubicBezTo>
                    <a:pt x="988" y="2220"/>
                    <a:pt x="988" y="2221"/>
                    <a:pt x="990" y="2221"/>
                  </a:cubicBezTo>
                  <a:cubicBezTo>
                    <a:pt x="990" y="2220"/>
                    <a:pt x="990" y="2220"/>
                    <a:pt x="990" y="2219"/>
                  </a:cubicBezTo>
                  <a:cubicBezTo>
                    <a:pt x="991" y="2220"/>
                    <a:pt x="991" y="2220"/>
                    <a:pt x="991" y="2220"/>
                  </a:cubicBezTo>
                  <a:cubicBezTo>
                    <a:pt x="993" y="2221"/>
                    <a:pt x="992" y="2224"/>
                    <a:pt x="994" y="2225"/>
                  </a:cubicBezTo>
                  <a:cubicBezTo>
                    <a:pt x="995" y="2225"/>
                    <a:pt x="997" y="2225"/>
                    <a:pt x="998" y="2226"/>
                  </a:cubicBezTo>
                  <a:cubicBezTo>
                    <a:pt x="999" y="2227"/>
                    <a:pt x="999" y="2228"/>
                    <a:pt x="999" y="2229"/>
                  </a:cubicBezTo>
                  <a:cubicBezTo>
                    <a:pt x="1000" y="2230"/>
                    <a:pt x="1000" y="2230"/>
                    <a:pt x="1000" y="2230"/>
                  </a:cubicBezTo>
                  <a:cubicBezTo>
                    <a:pt x="1004" y="2230"/>
                    <a:pt x="1005" y="2231"/>
                    <a:pt x="1008" y="2232"/>
                  </a:cubicBezTo>
                  <a:cubicBezTo>
                    <a:pt x="1010" y="2232"/>
                    <a:pt x="1012" y="2231"/>
                    <a:pt x="1014" y="2232"/>
                  </a:cubicBezTo>
                  <a:cubicBezTo>
                    <a:pt x="1015" y="2232"/>
                    <a:pt x="1016" y="2232"/>
                    <a:pt x="1016" y="2233"/>
                  </a:cubicBezTo>
                  <a:cubicBezTo>
                    <a:pt x="1020" y="2235"/>
                    <a:pt x="1022" y="2240"/>
                    <a:pt x="1025" y="2242"/>
                  </a:cubicBezTo>
                  <a:cubicBezTo>
                    <a:pt x="1029" y="2248"/>
                    <a:pt x="1034" y="2252"/>
                    <a:pt x="1039" y="2257"/>
                  </a:cubicBezTo>
                  <a:cubicBezTo>
                    <a:pt x="1040" y="2258"/>
                    <a:pt x="1041" y="2260"/>
                    <a:pt x="1042" y="2261"/>
                  </a:cubicBezTo>
                  <a:cubicBezTo>
                    <a:pt x="1044" y="2262"/>
                    <a:pt x="1046" y="2260"/>
                    <a:pt x="1047" y="2261"/>
                  </a:cubicBezTo>
                  <a:cubicBezTo>
                    <a:pt x="1049" y="2262"/>
                    <a:pt x="1052" y="2266"/>
                    <a:pt x="1054" y="2267"/>
                  </a:cubicBezTo>
                  <a:cubicBezTo>
                    <a:pt x="1055" y="2267"/>
                    <a:pt x="1055" y="2267"/>
                    <a:pt x="1055" y="2267"/>
                  </a:cubicBezTo>
                  <a:cubicBezTo>
                    <a:pt x="1059" y="2264"/>
                    <a:pt x="1063" y="2262"/>
                    <a:pt x="1060" y="2256"/>
                  </a:cubicBezTo>
                  <a:cubicBezTo>
                    <a:pt x="1061" y="2255"/>
                    <a:pt x="1061" y="2255"/>
                    <a:pt x="1061" y="2255"/>
                  </a:cubicBezTo>
                  <a:cubicBezTo>
                    <a:pt x="1062" y="2254"/>
                    <a:pt x="1066" y="2256"/>
                    <a:pt x="1068" y="2254"/>
                  </a:cubicBezTo>
                  <a:cubicBezTo>
                    <a:pt x="1073" y="2257"/>
                    <a:pt x="1072" y="2254"/>
                    <a:pt x="1075" y="2256"/>
                  </a:cubicBezTo>
                  <a:cubicBezTo>
                    <a:pt x="1076" y="2256"/>
                    <a:pt x="1076" y="2256"/>
                    <a:pt x="1076" y="2256"/>
                  </a:cubicBezTo>
                  <a:cubicBezTo>
                    <a:pt x="1076" y="2257"/>
                    <a:pt x="1076" y="2258"/>
                    <a:pt x="1076" y="2259"/>
                  </a:cubicBezTo>
                  <a:cubicBezTo>
                    <a:pt x="1074" y="2260"/>
                    <a:pt x="1074" y="2261"/>
                    <a:pt x="1072" y="2262"/>
                  </a:cubicBezTo>
                  <a:cubicBezTo>
                    <a:pt x="1072" y="2264"/>
                    <a:pt x="1074" y="2266"/>
                    <a:pt x="1075" y="2268"/>
                  </a:cubicBezTo>
                  <a:cubicBezTo>
                    <a:pt x="1076" y="2268"/>
                    <a:pt x="1076" y="2268"/>
                    <a:pt x="1076" y="2268"/>
                  </a:cubicBezTo>
                  <a:cubicBezTo>
                    <a:pt x="1085" y="2262"/>
                    <a:pt x="1086" y="2269"/>
                    <a:pt x="1092" y="2273"/>
                  </a:cubicBezTo>
                  <a:cubicBezTo>
                    <a:pt x="1092" y="2274"/>
                    <a:pt x="1102" y="2276"/>
                    <a:pt x="1103" y="2277"/>
                  </a:cubicBezTo>
                  <a:cubicBezTo>
                    <a:pt x="1109" y="2277"/>
                    <a:pt x="1114" y="2278"/>
                    <a:pt x="1120" y="2278"/>
                  </a:cubicBezTo>
                  <a:cubicBezTo>
                    <a:pt x="1122" y="2278"/>
                    <a:pt x="1123" y="2279"/>
                    <a:pt x="1124" y="2279"/>
                  </a:cubicBezTo>
                  <a:cubicBezTo>
                    <a:pt x="1127" y="2280"/>
                    <a:pt x="1136" y="2276"/>
                    <a:pt x="1140" y="2279"/>
                  </a:cubicBezTo>
                  <a:cubicBezTo>
                    <a:pt x="1141" y="2280"/>
                    <a:pt x="1141" y="2280"/>
                    <a:pt x="1141" y="2280"/>
                  </a:cubicBezTo>
                  <a:cubicBezTo>
                    <a:pt x="1140" y="2281"/>
                    <a:pt x="1140" y="2281"/>
                    <a:pt x="1140" y="2281"/>
                  </a:cubicBezTo>
                  <a:cubicBezTo>
                    <a:pt x="1136" y="2282"/>
                    <a:pt x="1133" y="2281"/>
                    <a:pt x="1129" y="2283"/>
                  </a:cubicBezTo>
                  <a:cubicBezTo>
                    <a:pt x="1128" y="2284"/>
                    <a:pt x="1128" y="2285"/>
                    <a:pt x="1128" y="2285"/>
                  </a:cubicBezTo>
                  <a:cubicBezTo>
                    <a:pt x="1129" y="2286"/>
                    <a:pt x="1129" y="2286"/>
                    <a:pt x="1129" y="2286"/>
                  </a:cubicBezTo>
                  <a:cubicBezTo>
                    <a:pt x="1135" y="2286"/>
                    <a:pt x="1141" y="2279"/>
                    <a:pt x="1147" y="2284"/>
                  </a:cubicBezTo>
                  <a:cubicBezTo>
                    <a:pt x="1148" y="2285"/>
                    <a:pt x="1149" y="2291"/>
                    <a:pt x="1147" y="2292"/>
                  </a:cubicBezTo>
                  <a:cubicBezTo>
                    <a:pt x="1145" y="2292"/>
                    <a:pt x="1145" y="2292"/>
                    <a:pt x="1145" y="2292"/>
                  </a:cubicBezTo>
                  <a:cubicBezTo>
                    <a:pt x="1145" y="2291"/>
                    <a:pt x="1144" y="2290"/>
                    <a:pt x="1144" y="2290"/>
                  </a:cubicBezTo>
                  <a:cubicBezTo>
                    <a:pt x="1144" y="2288"/>
                    <a:pt x="1144" y="2288"/>
                    <a:pt x="1144" y="2288"/>
                  </a:cubicBezTo>
                  <a:cubicBezTo>
                    <a:pt x="1142" y="2288"/>
                    <a:pt x="1142" y="2288"/>
                    <a:pt x="1142" y="2288"/>
                  </a:cubicBezTo>
                  <a:cubicBezTo>
                    <a:pt x="1142" y="2290"/>
                    <a:pt x="1142" y="2292"/>
                    <a:pt x="1143" y="2293"/>
                  </a:cubicBezTo>
                  <a:cubicBezTo>
                    <a:pt x="1146" y="2295"/>
                    <a:pt x="1149" y="2298"/>
                    <a:pt x="1149" y="2302"/>
                  </a:cubicBezTo>
                  <a:cubicBezTo>
                    <a:pt x="1150" y="2303"/>
                    <a:pt x="1150" y="2303"/>
                    <a:pt x="1150" y="2303"/>
                  </a:cubicBezTo>
                  <a:cubicBezTo>
                    <a:pt x="1152" y="2302"/>
                    <a:pt x="1152" y="2300"/>
                    <a:pt x="1152" y="2300"/>
                  </a:cubicBezTo>
                  <a:cubicBezTo>
                    <a:pt x="1154" y="2300"/>
                    <a:pt x="1154" y="2300"/>
                    <a:pt x="1154" y="2300"/>
                  </a:cubicBezTo>
                  <a:cubicBezTo>
                    <a:pt x="1157" y="2301"/>
                    <a:pt x="1158" y="2306"/>
                    <a:pt x="1158" y="2309"/>
                  </a:cubicBezTo>
                  <a:cubicBezTo>
                    <a:pt x="1158" y="2310"/>
                    <a:pt x="1159" y="2310"/>
                    <a:pt x="1159" y="2310"/>
                  </a:cubicBezTo>
                  <a:cubicBezTo>
                    <a:pt x="1160" y="2310"/>
                    <a:pt x="1160" y="2310"/>
                    <a:pt x="1160" y="2310"/>
                  </a:cubicBezTo>
                  <a:cubicBezTo>
                    <a:pt x="1160" y="2308"/>
                    <a:pt x="1162" y="2305"/>
                    <a:pt x="1163" y="2303"/>
                  </a:cubicBezTo>
                  <a:cubicBezTo>
                    <a:pt x="1164" y="2302"/>
                    <a:pt x="1166" y="2301"/>
                    <a:pt x="1168" y="2300"/>
                  </a:cubicBezTo>
                  <a:cubicBezTo>
                    <a:pt x="1170" y="2299"/>
                    <a:pt x="1170" y="2295"/>
                    <a:pt x="1172" y="2294"/>
                  </a:cubicBezTo>
                  <a:cubicBezTo>
                    <a:pt x="1174" y="2294"/>
                    <a:pt x="1178" y="2294"/>
                    <a:pt x="1178" y="2294"/>
                  </a:cubicBezTo>
                  <a:cubicBezTo>
                    <a:pt x="1179" y="2295"/>
                    <a:pt x="1181" y="2296"/>
                    <a:pt x="1182" y="2298"/>
                  </a:cubicBezTo>
                  <a:cubicBezTo>
                    <a:pt x="1184" y="2298"/>
                    <a:pt x="1188" y="2296"/>
                    <a:pt x="1191" y="2298"/>
                  </a:cubicBezTo>
                  <a:cubicBezTo>
                    <a:pt x="1191" y="2299"/>
                    <a:pt x="1191" y="2299"/>
                    <a:pt x="1191" y="2299"/>
                  </a:cubicBezTo>
                  <a:cubicBezTo>
                    <a:pt x="1190" y="2300"/>
                    <a:pt x="1188" y="2301"/>
                    <a:pt x="1186" y="2303"/>
                  </a:cubicBezTo>
                  <a:cubicBezTo>
                    <a:pt x="1186" y="2304"/>
                    <a:pt x="1186" y="2304"/>
                    <a:pt x="1186" y="2304"/>
                  </a:cubicBezTo>
                  <a:cubicBezTo>
                    <a:pt x="1187" y="2304"/>
                    <a:pt x="1187" y="2304"/>
                    <a:pt x="1187" y="2304"/>
                  </a:cubicBezTo>
                  <a:cubicBezTo>
                    <a:pt x="1194" y="2305"/>
                    <a:pt x="1198" y="2299"/>
                    <a:pt x="1203" y="2298"/>
                  </a:cubicBezTo>
                  <a:cubicBezTo>
                    <a:pt x="1204" y="2297"/>
                    <a:pt x="1205" y="2297"/>
                    <a:pt x="1206" y="2295"/>
                  </a:cubicBezTo>
                  <a:cubicBezTo>
                    <a:pt x="1204" y="2294"/>
                    <a:pt x="1201" y="2295"/>
                    <a:pt x="1200" y="2294"/>
                  </a:cubicBezTo>
                  <a:cubicBezTo>
                    <a:pt x="1200" y="2292"/>
                    <a:pt x="1200" y="2292"/>
                    <a:pt x="1200" y="2292"/>
                  </a:cubicBezTo>
                  <a:cubicBezTo>
                    <a:pt x="1202" y="2290"/>
                    <a:pt x="1206" y="2289"/>
                    <a:pt x="1209" y="2289"/>
                  </a:cubicBezTo>
                  <a:cubicBezTo>
                    <a:pt x="1210" y="2288"/>
                    <a:pt x="1210" y="2288"/>
                    <a:pt x="1210" y="2288"/>
                  </a:cubicBezTo>
                  <a:cubicBezTo>
                    <a:pt x="1210" y="2287"/>
                    <a:pt x="1210" y="2286"/>
                    <a:pt x="1209" y="2286"/>
                  </a:cubicBezTo>
                  <a:cubicBezTo>
                    <a:pt x="1210" y="2285"/>
                    <a:pt x="1210" y="2285"/>
                    <a:pt x="1210" y="2285"/>
                  </a:cubicBezTo>
                  <a:cubicBezTo>
                    <a:pt x="1211" y="2284"/>
                    <a:pt x="1213" y="2284"/>
                    <a:pt x="1214" y="2284"/>
                  </a:cubicBezTo>
                  <a:cubicBezTo>
                    <a:pt x="1215" y="2285"/>
                    <a:pt x="1215" y="2285"/>
                    <a:pt x="1215" y="2285"/>
                  </a:cubicBezTo>
                  <a:cubicBezTo>
                    <a:pt x="1216" y="2286"/>
                    <a:pt x="1216" y="2286"/>
                    <a:pt x="1216" y="2286"/>
                  </a:cubicBezTo>
                  <a:cubicBezTo>
                    <a:pt x="1217" y="2286"/>
                    <a:pt x="1217" y="2286"/>
                    <a:pt x="1217" y="2286"/>
                  </a:cubicBezTo>
                  <a:cubicBezTo>
                    <a:pt x="1218" y="2286"/>
                    <a:pt x="1218" y="2284"/>
                    <a:pt x="1220" y="2284"/>
                  </a:cubicBezTo>
                  <a:cubicBezTo>
                    <a:pt x="1222" y="2282"/>
                    <a:pt x="1228" y="2283"/>
                    <a:pt x="1228" y="2278"/>
                  </a:cubicBezTo>
                  <a:cubicBezTo>
                    <a:pt x="1229" y="2278"/>
                    <a:pt x="1230" y="2278"/>
                    <a:pt x="1231" y="2278"/>
                  </a:cubicBezTo>
                  <a:cubicBezTo>
                    <a:pt x="1232" y="2277"/>
                    <a:pt x="1232" y="2277"/>
                    <a:pt x="1232" y="2277"/>
                  </a:cubicBezTo>
                  <a:cubicBezTo>
                    <a:pt x="1232" y="2275"/>
                    <a:pt x="1232" y="2274"/>
                    <a:pt x="1233" y="2272"/>
                  </a:cubicBezTo>
                  <a:cubicBezTo>
                    <a:pt x="1234" y="2272"/>
                    <a:pt x="1236" y="2271"/>
                    <a:pt x="1237" y="2270"/>
                  </a:cubicBezTo>
                  <a:cubicBezTo>
                    <a:pt x="1240" y="2271"/>
                    <a:pt x="1240" y="2273"/>
                    <a:pt x="1244" y="2274"/>
                  </a:cubicBezTo>
                  <a:cubicBezTo>
                    <a:pt x="1247" y="2275"/>
                    <a:pt x="1255" y="2274"/>
                    <a:pt x="1256" y="2275"/>
                  </a:cubicBezTo>
                  <a:cubicBezTo>
                    <a:pt x="1256" y="2275"/>
                    <a:pt x="1256" y="2276"/>
                    <a:pt x="1256" y="2276"/>
                  </a:cubicBezTo>
                  <a:cubicBezTo>
                    <a:pt x="1257" y="2276"/>
                    <a:pt x="1261" y="2274"/>
                    <a:pt x="1261" y="2273"/>
                  </a:cubicBezTo>
                  <a:cubicBezTo>
                    <a:pt x="1262" y="2272"/>
                    <a:pt x="1265" y="2271"/>
                    <a:pt x="1266" y="2270"/>
                  </a:cubicBezTo>
                  <a:cubicBezTo>
                    <a:pt x="1267" y="2269"/>
                    <a:pt x="1268" y="2268"/>
                    <a:pt x="1269" y="2267"/>
                  </a:cubicBezTo>
                  <a:cubicBezTo>
                    <a:pt x="1271" y="2266"/>
                    <a:pt x="1274" y="2265"/>
                    <a:pt x="1276" y="2264"/>
                  </a:cubicBezTo>
                  <a:cubicBezTo>
                    <a:pt x="1276" y="2264"/>
                    <a:pt x="1276" y="2263"/>
                    <a:pt x="1277" y="2263"/>
                  </a:cubicBezTo>
                  <a:cubicBezTo>
                    <a:pt x="1278" y="2262"/>
                    <a:pt x="1280" y="2262"/>
                    <a:pt x="1282" y="2262"/>
                  </a:cubicBezTo>
                  <a:cubicBezTo>
                    <a:pt x="1281" y="2260"/>
                    <a:pt x="1281" y="2260"/>
                    <a:pt x="1281" y="2260"/>
                  </a:cubicBezTo>
                  <a:cubicBezTo>
                    <a:pt x="1280" y="2259"/>
                    <a:pt x="1277" y="2259"/>
                    <a:pt x="1275" y="2259"/>
                  </a:cubicBezTo>
                  <a:cubicBezTo>
                    <a:pt x="1276" y="2258"/>
                    <a:pt x="1276" y="2257"/>
                    <a:pt x="1277" y="2256"/>
                  </a:cubicBezTo>
                  <a:cubicBezTo>
                    <a:pt x="1279" y="2256"/>
                    <a:pt x="1279" y="2256"/>
                    <a:pt x="1279" y="2256"/>
                  </a:cubicBezTo>
                  <a:cubicBezTo>
                    <a:pt x="1284" y="2258"/>
                    <a:pt x="1286" y="2265"/>
                    <a:pt x="1293" y="2266"/>
                  </a:cubicBezTo>
                  <a:cubicBezTo>
                    <a:pt x="1294" y="2265"/>
                    <a:pt x="1295" y="2264"/>
                    <a:pt x="1296" y="2264"/>
                  </a:cubicBezTo>
                  <a:cubicBezTo>
                    <a:pt x="1297" y="2264"/>
                    <a:pt x="1298" y="2264"/>
                    <a:pt x="1299" y="2264"/>
                  </a:cubicBezTo>
                  <a:cubicBezTo>
                    <a:pt x="1299" y="2262"/>
                    <a:pt x="1299" y="2262"/>
                    <a:pt x="1299" y="2262"/>
                  </a:cubicBezTo>
                  <a:cubicBezTo>
                    <a:pt x="1300" y="2261"/>
                    <a:pt x="1300" y="2261"/>
                    <a:pt x="1300" y="2261"/>
                  </a:cubicBezTo>
                  <a:cubicBezTo>
                    <a:pt x="1301" y="2261"/>
                    <a:pt x="1302" y="2262"/>
                    <a:pt x="1304" y="2262"/>
                  </a:cubicBezTo>
                  <a:cubicBezTo>
                    <a:pt x="1304" y="2260"/>
                    <a:pt x="1303" y="2256"/>
                    <a:pt x="1304" y="2254"/>
                  </a:cubicBezTo>
                  <a:cubicBezTo>
                    <a:pt x="1305" y="2253"/>
                    <a:pt x="1305" y="2253"/>
                    <a:pt x="1305" y="2253"/>
                  </a:cubicBezTo>
                  <a:cubicBezTo>
                    <a:pt x="1306" y="2253"/>
                    <a:pt x="1306" y="2253"/>
                    <a:pt x="1306" y="2253"/>
                  </a:cubicBezTo>
                  <a:cubicBezTo>
                    <a:pt x="1308" y="2255"/>
                    <a:pt x="1307" y="2258"/>
                    <a:pt x="1308" y="2260"/>
                  </a:cubicBezTo>
                  <a:cubicBezTo>
                    <a:pt x="1309" y="2259"/>
                    <a:pt x="1309" y="2259"/>
                    <a:pt x="1309" y="2259"/>
                  </a:cubicBezTo>
                  <a:cubicBezTo>
                    <a:pt x="1310" y="2258"/>
                    <a:pt x="1310" y="2258"/>
                    <a:pt x="1310" y="2258"/>
                  </a:cubicBezTo>
                  <a:cubicBezTo>
                    <a:pt x="1310" y="2254"/>
                    <a:pt x="1309" y="2256"/>
                    <a:pt x="1310" y="2251"/>
                  </a:cubicBezTo>
                  <a:cubicBezTo>
                    <a:pt x="1310" y="2250"/>
                    <a:pt x="1309" y="2246"/>
                    <a:pt x="1309" y="2246"/>
                  </a:cubicBezTo>
                  <a:cubicBezTo>
                    <a:pt x="1310" y="2244"/>
                    <a:pt x="1312" y="2244"/>
                    <a:pt x="1314" y="2244"/>
                  </a:cubicBezTo>
                  <a:cubicBezTo>
                    <a:pt x="1320" y="2242"/>
                    <a:pt x="1326" y="2239"/>
                    <a:pt x="1333" y="2239"/>
                  </a:cubicBezTo>
                  <a:cubicBezTo>
                    <a:pt x="1335" y="2239"/>
                    <a:pt x="1337" y="2240"/>
                    <a:pt x="1339" y="2240"/>
                  </a:cubicBezTo>
                  <a:cubicBezTo>
                    <a:pt x="1342" y="2240"/>
                    <a:pt x="1344" y="2239"/>
                    <a:pt x="1346" y="2239"/>
                  </a:cubicBezTo>
                  <a:cubicBezTo>
                    <a:pt x="1350" y="2239"/>
                    <a:pt x="1352" y="2241"/>
                    <a:pt x="1355" y="2242"/>
                  </a:cubicBezTo>
                  <a:cubicBezTo>
                    <a:pt x="1356" y="2243"/>
                    <a:pt x="1356" y="2243"/>
                    <a:pt x="1356" y="2243"/>
                  </a:cubicBezTo>
                  <a:cubicBezTo>
                    <a:pt x="1358" y="2246"/>
                    <a:pt x="1365" y="2247"/>
                    <a:pt x="1368" y="2249"/>
                  </a:cubicBezTo>
                  <a:cubicBezTo>
                    <a:pt x="1369" y="2249"/>
                    <a:pt x="1376" y="2253"/>
                    <a:pt x="1377" y="2253"/>
                  </a:cubicBezTo>
                  <a:cubicBezTo>
                    <a:pt x="1378" y="2254"/>
                    <a:pt x="1380" y="2256"/>
                    <a:pt x="1381" y="2256"/>
                  </a:cubicBezTo>
                  <a:cubicBezTo>
                    <a:pt x="1384" y="2257"/>
                    <a:pt x="1385" y="2253"/>
                    <a:pt x="1388" y="2254"/>
                  </a:cubicBezTo>
                  <a:cubicBezTo>
                    <a:pt x="1395" y="2255"/>
                    <a:pt x="1394" y="2262"/>
                    <a:pt x="1389" y="2264"/>
                  </a:cubicBezTo>
                  <a:cubicBezTo>
                    <a:pt x="1388" y="2267"/>
                    <a:pt x="1391" y="2268"/>
                    <a:pt x="1391" y="2271"/>
                  </a:cubicBezTo>
                  <a:cubicBezTo>
                    <a:pt x="1391" y="2274"/>
                    <a:pt x="1391" y="2276"/>
                    <a:pt x="1392" y="2279"/>
                  </a:cubicBezTo>
                  <a:cubicBezTo>
                    <a:pt x="1394" y="2278"/>
                    <a:pt x="1395" y="2276"/>
                    <a:pt x="1396" y="2275"/>
                  </a:cubicBezTo>
                  <a:cubicBezTo>
                    <a:pt x="1398" y="2272"/>
                    <a:pt x="1400" y="2269"/>
                    <a:pt x="1402" y="2267"/>
                  </a:cubicBezTo>
                  <a:cubicBezTo>
                    <a:pt x="1403" y="2266"/>
                    <a:pt x="1405" y="2265"/>
                    <a:pt x="1406" y="2264"/>
                  </a:cubicBezTo>
                  <a:cubicBezTo>
                    <a:pt x="1406" y="2261"/>
                    <a:pt x="1405" y="2259"/>
                    <a:pt x="1407" y="2257"/>
                  </a:cubicBezTo>
                  <a:cubicBezTo>
                    <a:pt x="1412" y="2252"/>
                    <a:pt x="1414" y="2257"/>
                    <a:pt x="1417" y="2248"/>
                  </a:cubicBezTo>
                  <a:cubicBezTo>
                    <a:pt x="1418" y="2247"/>
                    <a:pt x="1418" y="2246"/>
                    <a:pt x="1418" y="2244"/>
                  </a:cubicBezTo>
                  <a:cubicBezTo>
                    <a:pt x="1416" y="2245"/>
                    <a:pt x="1415" y="2246"/>
                    <a:pt x="1414" y="2246"/>
                  </a:cubicBezTo>
                  <a:cubicBezTo>
                    <a:pt x="1413" y="2246"/>
                    <a:pt x="1413" y="2246"/>
                    <a:pt x="1413" y="2246"/>
                  </a:cubicBezTo>
                  <a:cubicBezTo>
                    <a:pt x="1412" y="2244"/>
                    <a:pt x="1411" y="2241"/>
                    <a:pt x="1412" y="2239"/>
                  </a:cubicBezTo>
                  <a:cubicBezTo>
                    <a:pt x="1412" y="2239"/>
                    <a:pt x="1412" y="2239"/>
                    <a:pt x="1412" y="2239"/>
                  </a:cubicBezTo>
                  <a:cubicBezTo>
                    <a:pt x="1417" y="2240"/>
                    <a:pt x="1419" y="2235"/>
                    <a:pt x="1421" y="2233"/>
                  </a:cubicBezTo>
                  <a:cubicBezTo>
                    <a:pt x="1423" y="2233"/>
                    <a:pt x="1425" y="2234"/>
                    <a:pt x="1426" y="2232"/>
                  </a:cubicBezTo>
                  <a:cubicBezTo>
                    <a:pt x="1427" y="2231"/>
                    <a:pt x="1428" y="2231"/>
                    <a:pt x="1430" y="2231"/>
                  </a:cubicBezTo>
                  <a:cubicBezTo>
                    <a:pt x="1430" y="2230"/>
                    <a:pt x="1430" y="2230"/>
                    <a:pt x="1430" y="2230"/>
                  </a:cubicBezTo>
                  <a:cubicBezTo>
                    <a:pt x="1430" y="2227"/>
                    <a:pt x="1430" y="2227"/>
                    <a:pt x="1430" y="2227"/>
                  </a:cubicBezTo>
                  <a:cubicBezTo>
                    <a:pt x="1430" y="2226"/>
                    <a:pt x="1430" y="2226"/>
                    <a:pt x="1430" y="2226"/>
                  </a:cubicBezTo>
                  <a:cubicBezTo>
                    <a:pt x="1427" y="2226"/>
                    <a:pt x="1425" y="2225"/>
                    <a:pt x="1424" y="2223"/>
                  </a:cubicBezTo>
                  <a:cubicBezTo>
                    <a:pt x="1422" y="2223"/>
                    <a:pt x="1422" y="2223"/>
                    <a:pt x="1422" y="2223"/>
                  </a:cubicBezTo>
                  <a:cubicBezTo>
                    <a:pt x="1422" y="2222"/>
                    <a:pt x="1422" y="2222"/>
                    <a:pt x="1422" y="2222"/>
                  </a:cubicBezTo>
                  <a:cubicBezTo>
                    <a:pt x="1422" y="2220"/>
                    <a:pt x="1424" y="2220"/>
                    <a:pt x="1424" y="2218"/>
                  </a:cubicBezTo>
                  <a:cubicBezTo>
                    <a:pt x="1424" y="2217"/>
                    <a:pt x="1424" y="2217"/>
                    <a:pt x="1424" y="2217"/>
                  </a:cubicBezTo>
                  <a:cubicBezTo>
                    <a:pt x="1422" y="2217"/>
                    <a:pt x="1422" y="2217"/>
                    <a:pt x="1422" y="2217"/>
                  </a:cubicBezTo>
                  <a:cubicBezTo>
                    <a:pt x="1422" y="2217"/>
                    <a:pt x="1420" y="2217"/>
                    <a:pt x="1420" y="2217"/>
                  </a:cubicBezTo>
                  <a:cubicBezTo>
                    <a:pt x="1418" y="2216"/>
                    <a:pt x="1418" y="2214"/>
                    <a:pt x="1418" y="2212"/>
                  </a:cubicBezTo>
                  <a:cubicBezTo>
                    <a:pt x="1413" y="2206"/>
                    <a:pt x="1415" y="2203"/>
                    <a:pt x="1418" y="2197"/>
                  </a:cubicBezTo>
                  <a:cubicBezTo>
                    <a:pt x="1418" y="2196"/>
                    <a:pt x="1417" y="2193"/>
                    <a:pt x="1417" y="2192"/>
                  </a:cubicBezTo>
                  <a:cubicBezTo>
                    <a:pt x="1418" y="2191"/>
                    <a:pt x="1418" y="2191"/>
                    <a:pt x="1418" y="2191"/>
                  </a:cubicBezTo>
                  <a:cubicBezTo>
                    <a:pt x="1420" y="2191"/>
                    <a:pt x="1421" y="2191"/>
                    <a:pt x="1422" y="2192"/>
                  </a:cubicBezTo>
                  <a:cubicBezTo>
                    <a:pt x="1424" y="2192"/>
                    <a:pt x="1424" y="2192"/>
                    <a:pt x="1424" y="2192"/>
                  </a:cubicBezTo>
                  <a:cubicBezTo>
                    <a:pt x="1425" y="2190"/>
                    <a:pt x="1426" y="2188"/>
                    <a:pt x="1426" y="2186"/>
                  </a:cubicBezTo>
                  <a:cubicBezTo>
                    <a:pt x="1425" y="2184"/>
                    <a:pt x="1422" y="2182"/>
                    <a:pt x="1424" y="2179"/>
                  </a:cubicBezTo>
                  <a:cubicBezTo>
                    <a:pt x="1427" y="2178"/>
                    <a:pt x="1427" y="2178"/>
                    <a:pt x="1427" y="2178"/>
                  </a:cubicBezTo>
                  <a:cubicBezTo>
                    <a:pt x="1428" y="2178"/>
                    <a:pt x="1428" y="2176"/>
                    <a:pt x="1427" y="2176"/>
                  </a:cubicBezTo>
                  <a:cubicBezTo>
                    <a:pt x="1428" y="2175"/>
                    <a:pt x="1428" y="2174"/>
                    <a:pt x="1429" y="2174"/>
                  </a:cubicBezTo>
                  <a:cubicBezTo>
                    <a:pt x="1430" y="2171"/>
                    <a:pt x="1431" y="2168"/>
                    <a:pt x="1433" y="2165"/>
                  </a:cubicBezTo>
                  <a:cubicBezTo>
                    <a:pt x="1433" y="2164"/>
                    <a:pt x="1434" y="2164"/>
                    <a:pt x="1434" y="2164"/>
                  </a:cubicBezTo>
                  <a:cubicBezTo>
                    <a:pt x="1436" y="2163"/>
                    <a:pt x="1437" y="2161"/>
                    <a:pt x="1437" y="2160"/>
                  </a:cubicBezTo>
                  <a:cubicBezTo>
                    <a:pt x="1438" y="2160"/>
                    <a:pt x="1439" y="2160"/>
                    <a:pt x="1440" y="2160"/>
                  </a:cubicBezTo>
                  <a:cubicBezTo>
                    <a:pt x="1440" y="2160"/>
                    <a:pt x="1441" y="2160"/>
                    <a:pt x="1442" y="2159"/>
                  </a:cubicBezTo>
                  <a:cubicBezTo>
                    <a:pt x="1442" y="2158"/>
                    <a:pt x="1442" y="2156"/>
                    <a:pt x="1443" y="2156"/>
                  </a:cubicBezTo>
                  <a:cubicBezTo>
                    <a:pt x="1444" y="2156"/>
                    <a:pt x="1445" y="2155"/>
                    <a:pt x="1446" y="2154"/>
                  </a:cubicBezTo>
                  <a:cubicBezTo>
                    <a:pt x="1445" y="2153"/>
                    <a:pt x="1444" y="2152"/>
                    <a:pt x="1443" y="2152"/>
                  </a:cubicBezTo>
                  <a:cubicBezTo>
                    <a:pt x="1443" y="2151"/>
                    <a:pt x="1443" y="2151"/>
                    <a:pt x="1443" y="2151"/>
                  </a:cubicBezTo>
                  <a:cubicBezTo>
                    <a:pt x="1444" y="2149"/>
                    <a:pt x="1446" y="2145"/>
                    <a:pt x="1447" y="2144"/>
                  </a:cubicBezTo>
                  <a:cubicBezTo>
                    <a:pt x="1448" y="2143"/>
                    <a:pt x="1448" y="2143"/>
                    <a:pt x="1448" y="2143"/>
                  </a:cubicBezTo>
                  <a:cubicBezTo>
                    <a:pt x="1449" y="2142"/>
                    <a:pt x="1449" y="2142"/>
                    <a:pt x="1449" y="2142"/>
                  </a:cubicBezTo>
                  <a:cubicBezTo>
                    <a:pt x="1449" y="2140"/>
                    <a:pt x="1450" y="2137"/>
                    <a:pt x="1451" y="2136"/>
                  </a:cubicBezTo>
                  <a:cubicBezTo>
                    <a:pt x="1451" y="2134"/>
                    <a:pt x="1451" y="2129"/>
                    <a:pt x="1451" y="2127"/>
                  </a:cubicBezTo>
                  <a:cubicBezTo>
                    <a:pt x="1450" y="2128"/>
                    <a:pt x="1449" y="2128"/>
                    <a:pt x="1449" y="2128"/>
                  </a:cubicBezTo>
                  <a:cubicBezTo>
                    <a:pt x="1448" y="2128"/>
                    <a:pt x="1448" y="2128"/>
                    <a:pt x="1448" y="2128"/>
                  </a:cubicBezTo>
                  <a:cubicBezTo>
                    <a:pt x="1448" y="2128"/>
                    <a:pt x="1448" y="2127"/>
                    <a:pt x="1448" y="2126"/>
                  </a:cubicBezTo>
                  <a:cubicBezTo>
                    <a:pt x="1448" y="2126"/>
                    <a:pt x="1448" y="2126"/>
                    <a:pt x="1448" y="2126"/>
                  </a:cubicBezTo>
                  <a:cubicBezTo>
                    <a:pt x="1438" y="2122"/>
                    <a:pt x="1442" y="2118"/>
                    <a:pt x="1442" y="2111"/>
                  </a:cubicBezTo>
                  <a:cubicBezTo>
                    <a:pt x="1442" y="2107"/>
                    <a:pt x="1441" y="2107"/>
                    <a:pt x="1443" y="2102"/>
                  </a:cubicBezTo>
                  <a:cubicBezTo>
                    <a:pt x="1444" y="2099"/>
                    <a:pt x="1447" y="2098"/>
                    <a:pt x="1447" y="2093"/>
                  </a:cubicBezTo>
                  <a:cubicBezTo>
                    <a:pt x="1443" y="2087"/>
                    <a:pt x="1442" y="2074"/>
                    <a:pt x="1445" y="2068"/>
                  </a:cubicBezTo>
                  <a:cubicBezTo>
                    <a:pt x="1446" y="2066"/>
                    <a:pt x="1448" y="2064"/>
                    <a:pt x="1448" y="2062"/>
                  </a:cubicBezTo>
                  <a:cubicBezTo>
                    <a:pt x="1448" y="2059"/>
                    <a:pt x="1446" y="2057"/>
                    <a:pt x="1446" y="2054"/>
                  </a:cubicBezTo>
                  <a:cubicBezTo>
                    <a:pt x="1448" y="2051"/>
                    <a:pt x="1450" y="2048"/>
                    <a:pt x="1452" y="2045"/>
                  </a:cubicBezTo>
                  <a:cubicBezTo>
                    <a:pt x="1454" y="2043"/>
                    <a:pt x="1455" y="2040"/>
                    <a:pt x="1456" y="2037"/>
                  </a:cubicBezTo>
                  <a:cubicBezTo>
                    <a:pt x="1460" y="2030"/>
                    <a:pt x="1467" y="2023"/>
                    <a:pt x="1474" y="2019"/>
                  </a:cubicBezTo>
                  <a:cubicBezTo>
                    <a:pt x="1479" y="2016"/>
                    <a:pt x="1481" y="2013"/>
                    <a:pt x="1487" y="2015"/>
                  </a:cubicBezTo>
                  <a:cubicBezTo>
                    <a:pt x="1488" y="2017"/>
                    <a:pt x="1498" y="2025"/>
                    <a:pt x="1500" y="2026"/>
                  </a:cubicBezTo>
                  <a:cubicBezTo>
                    <a:pt x="1502" y="2026"/>
                    <a:pt x="1506" y="2028"/>
                    <a:pt x="1507" y="2030"/>
                  </a:cubicBezTo>
                  <a:cubicBezTo>
                    <a:pt x="1508" y="2030"/>
                    <a:pt x="1508" y="2030"/>
                    <a:pt x="1508" y="2030"/>
                  </a:cubicBezTo>
                  <a:cubicBezTo>
                    <a:pt x="1510" y="2030"/>
                    <a:pt x="1516" y="2028"/>
                    <a:pt x="1518" y="2027"/>
                  </a:cubicBezTo>
                  <a:cubicBezTo>
                    <a:pt x="1520" y="2027"/>
                    <a:pt x="1522" y="2030"/>
                    <a:pt x="1524" y="2030"/>
                  </a:cubicBezTo>
                  <a:cubicBezTo>
                    <a:pt x="1529" y="2030"/>
                    <a:pt x="1541" y="2026"/>
                    <a:pt x="1545" y="2027"/>
                  </a:cubicBezTo>
                  <a:cubicBezTo>
                    <a:pt x="1548" y="2027"/>
                    <a:pt x="1551" y="2028"/>
                    <a:pt x="1554" y="2028"/>
                  </a:cubicBezTo>
                  <a:cubicBezTo>
                    <a:pt x="1562" y="2027"/>
                    <a:pt x="1572" y="2026"/>
                    <a:pt x="1581" y="2026"/>
                  </a:cubicBezTo>
                  <a:cubicBezTo>
                    <a:pt x="1585" y="2027"/>
                    <a:pt x="1589" y="2029"/>
                    <a:pt x="1593" y="2029"/>
                  </a:cubicBezTo>
                  <a:cubicBezTo>
                    <a:pt x="1596" y="2029"/>
                    <a:pt x="1599" y="2028"/>
                    <a:pt x="1601" y="2029"/>
                  </a:cubicBezTo>
                  <a:cubicBezTo>
                    <a:pt x="1604" y="2029"/>
                    <a:pt x="1606" y="2032"/>
                    <a:pt x="1608" y="2033"/>
                  </a:cubicBezTo>
                  <a:cubicBezTo>
                    <a:pt x="1614" y="2034"/>
                    <a:pt x="1619" y="2035"/>
                    <a:pt x="1624" y="2036"/>
                  </a:cubicBezTo>
                  <a:cubicBezTo>
                    <a:pt x="1627" y="2036"/>
                    <a:pt x="1630" y="2037"/>
                    <a:pt x="1632" y="2038"/>
                  </a:cubicBezTo>
                  <a:cubicBezTo>
                    <a:pt x="1636" y="2038"/>
                    <a:pt x="1639" y="2036"/>
                    <a:pt x="1642" y="2037"/>
                  </a:cubicBezTo>
                  <a:cubicBezTo>
                    <a:pt x="1642" y="2037"/>
                    <a:pt x="1643" y="2038"/>
                    <a:pt x="1644" y="2038"/>
                  </a:cubicBezTo>
                  <a:cubicBezTo>
                    <a:pt x="1645" y="2038"/>
                    <a:pt x="1658" y="2040"/>
                    <a:pt x="1658" y="2040"/>
                  </a:cubicBezTo>
                  <a:cubicBezTo>
                    <a:pt x="1661" y="2041"/>
                    <a:pt x="1664" y="2040"/>
                    <a:pt x="1667" y="2040"/>
                  </a:cubicBezTo>
                  <a:cubicBezTo>
                    <a:pt x="1675" y="2041"/>
                    <a:pt x="1686" y="2043"/>
                    <a:pt x="1694" y="2046"/>
                  </a:cubicBezTo>
                  <a:cubicBezTo>
                    <a:pt x="1696" y="2046"/>
                    <a:pt x="1699" y="2048"/>
                    <a:pt x="1700" y="2048"/>
                  </a:cubicBezTo>
                  <a:cubicBezTo>
                    <a:pt x="1702" y="2049"/>
                    <a:pt x="1709" y="2055"/>
                    <a:pt x="1710" y="2056"/>
                  </a:cubicBezTo>
                  <a:cubicBezTo>
                    <a:pt x="1710" y="2058"/>
                    <a:pt x="1708" y="2059"/>
                    <a:pt x="1707" y="2061"/>
                  </a:cubicBezTo>
                  <a:cubicBezTo>
                    <a:pt x="1708" y="2062"/>
                    <a:pt x="1708" y="2062"/>
                    <a:pt x="1708" y="2062"/>
                  </a:cubicBezTo>
                  <a:cubicBezTo>
                    <a:pt x="1709" y="2062"/>
                    <a:pt x="1709" y="2062"/>
                    <a:pt x="1709" y="2062"/>
                  </a:cubicBezTo>
                  <a:cubicBezTo>
                    <a:pt x="1710" y="2061"/>
                    <a:pt x="1710" y="2061"/>
                    <a:pt x="1710" y="2061"/>
                  </a:cubicBezTo>
                  <a:cubicBezTo>
                    <a:pt x="1712" y="2061"/>
                    <a:pt x="1718" y="2065"/>
                    <a:pt x="1720" y="2066"/>
                  </a:cubicBezTo>
                  <a:cubicBezTo>
                    <a:pt x="1724" y="2067"/>
                    <a:pt x="1727" y="2067"/>
                    <a:pt x="1730" y="2068"/>
                  </a:cubicBezTo>
                  <a:cubicBezTo>
                    <a:pt x="1733" y="2069"/>
                    <a:pt x="1736" y="2071"/>
                    <a:pt x="1739" y="2072"/>
                  </a:cubicBezTo>
                  <a:cubicBezTo>
                    <a:pt x="1744" y="2074"/>
                    <a:pt x="1751" y="2076"/>
                    <a:pt x="1756" y="2079"/>
                  </a:cubicBezTo>
                  <a:cubicBezTo>
                    <a:pt x="1759" y="2080"/>
                    <a:pt x="1761" y="2082"/>
                    <a:pt x="1764" y="2084"/>
                  </a:cubicBezTo>
                  <a:cubicBezTo>
                    <a:pt x="1766" y="2086"/>
                    <a:pt x="1770" y="2086"/>
                    <a:pt x="1772" y="2088"/>
                  </a:cubicBezTo>
                  <a:cubicBezTo>
                    <a:pt x="1775" y="2089"/>
                    <a:pt x="1778" y="2093"/>
                    <a:pt x="1781" y="2094"/>
                  </a:cubicBezTo>
                  <a:cubicBezTo>
                    <a:pt x="1784" y="2096"/>
                    <a:pt x="1788" y="2098"/>
                    <a:pt x="1791" y="2100"/>
                  </a:cubicBezTo>
                  <a:cubicBezTo>
                    <a:pt x="1792" y="2101"/>
                    <a:pt x="1794" y="2101"/>
                    <a:pt x="1795" y="2102"/>
                  </a:cubicBezTo>
                  <a:cubicBezTo>
                    <a:pt x="1797" y="2103"/>
                    <a:pt x="1798" y="2106"/>
                    <a:pt x="1800" y="2107"/>
                  </a:cubicBezTo>
                  <a:cubicBezTo>
                    <a:pt x="1802" y="2108"/>
                    <a:pt x="1805" y="2106"/>
                    <a:pt x="1808" y="2107"/>
                  </a:cubicBezTo>
                  <a:cubicBezTo>
                    <a:pt x="1812" y="2108"/>
                    <a:pt x="1812" y="2110"/>
                    <a:pt x="1815" y="2111"/>
                  </a:cubicBezTo>
                  <a:cubicBezTo>
                    <a:pt x="1818" y="2112"/>
                    <a:pt x="1820" y="2109"/>
                    <a:pt x="1824" y="2112"/>
                  </a:cubicBezTo>
                  <a:cubicBezTo>
                    <a:pt x="1826" y="2114"/>
                    <a:pt x="1826" y="2117"/>
                    <a:pt x="1827" y="2118"/>
                  </a:cubicBezTo>
                  <a:cubicBezTo>
                    <a:pt x="1828" y="2119"/>
                    <a:pt x="1831" y="2119"/>
                    <a:pt x="1832" y="2120"/>
                  </a:cubicBezTo>
                  <a:cubicBezTo>
                    <a:pt x="1834" y="2122"/>
                    <a:pt x="1833" y="2124"/>
                    <a:pt x="1836" y="2125"/>
                  </a:cubicBezTo>
                  <a:cubicBezTo>
                    <a:pt x="1838" y="2126"/>
                    <a:pt x="1840" y="2126"/>
                    <a:pt x="1842" y="2127"/>
                  </a:cubicBezTo>
                  <a:cubicBezTo>
                    <a:pt x="1844" y="2128"/>
                    <a:pt x="1845" y="2129"/>
                    <a:pt x="1847" y="2130"/>
                  </a:cubicBezTo>
                  <a:cubicBezTo>
                    <a:pt x="1850" y="2131"/>
                    <a:pt x="1850" y="2128"/>
                    <a:pt x="1853" y="2128"/>
                  </a:cubicBezTo>
                  <a:cubicBezTo>
                    <a:pt x="1857" y="2128"/>
                    <a:pt x="1877" y="2138"/>
                    <a:pt x="1880" y="2141"/>
                  </a:cubicBezTo>
                  <a:cubicBezTo>
                    <a:pt x="1882" y="2141"/>
                    <a:pt x="1883" y="2143"/>
                    <a:pt x="1887" y="2143"/>
                  </a:cubicBezTo>
                  <a:cubicBezTo>
                    <a:pt x="1888" y="2142"/>
                    <a:pt x="1889" y="2142"/>
                    <a:pt x="1889" y="2141"/>
                  </a:cubicBezTo>
                  <a:cubicBezTo>
                    <a:pt x="1893" y="2139"/>
                    <a:pt x="1901" y="2146"/>
                    <a:pt x="1905" y="2147"/>
                  </a:cubicBezTo>
                  <a:cubicBezTo>
                    <a:pt x="1906" y="2146"/>
                    <a:pt x="1907" y="2146"/>
                    <a:pt x="1908" y="2145"/>
                  </a:cubicBezTo>
                  <a:cubicBezTo>
                    <a:pt x="1911" y="2145"/>
                    <a:pt x="1912" y="2147"/>
                    <a:pt x="1915" y="2148"/>
                  </a:cubicBezTo>
                  <a:cubicBezTo>
                    <a:pt x="1915" y="2149"/>
                    <a:pt x="1915" y="2149"/>
                    <a:pt x="1915" y="2149"/>
                  </a:cubicBezTo>
                  <a:cubicBezTo>
                    <a:pt x="1918" y="2150"/>
                    <a:pt x="1920" y="2152"/>
                    <a:pt x="1922" y="2153"/>
                  </a:cubicBezTo>
                  <a:cubicBezTo>
                    <a:pt x="1932" y="2159"/>
                    <a:pt x="1930" y="2161"/>
                    <a:pt x="1936" y="2169"/>
                  </a:cubicBezTo>
                  <a:cubicBezTo>
                    <a:pt x="1938" y="2171"/>
                    <a:pt x="1940" y="2172"/>
                    <a:pt x="1942" y="2174"/>
                  </a:cubicBezTo>
                  <a:cubicBezTo>
                    <a:pt x="1945" y="2178"/>
                    <a:pt x="1947" y="2183"/>
                    <a:pt x="1949" y="2187"/>
                  </a:cubicBezTo>
                  <a:cubicBezTo>
                    <a:pt x="1951" y="2190"/>
                    <a:pt x="1954" y="2190"/>
                    <a:pt x="1956" y="2192"/>
                  </a:cubicBezTo>
                  <a:cubicBezTo>
                    <a:pt x="1956" y="2192"/>
                    <a:pt x="1956" y="2193"/>
                    <a:pt x="1957" y="2193"/>
                  </a:cubicBezTo>
                  <a:cubicBezTo>
                    <a:pt x="1959" y="2197"/>
                    <a:pt x="1962" y="2200"/>
                    <a:pt x="1964" y="2204"/>
                  </a:cubicBezTo>
                  <a:cubicBezTo>
                    <a:pt x="1967" y="2210"/>
                    <a:pt x="1968" y="2217"/>
                    <a:pt x="1972" y="2222"/>
                  </a:cubicBezTo>
                  <a:cubicBezTo>
                    <a:pt x="1974" y="2225"/>
                    <a:pt x="1984" y="2233"/>
                    <a:pt x="1984" y="2234"/>
                  </a:cubicBezTo>
                  <a:cubicBezTo>
                    <a:pt x="1985" y="2234"/>
                    <a:pt x="1985" y="2235"/>
                    <a:pt x="1985" y="2236"/>
                  </a:cubicBezTo>
                  <a:cubicBezTo>
                    <a:pt x="1986" y="2236"/>
                    <a:pt x="1988" y="2237"/>
                    <a:pt x="1989" y="2237"/>
                  </a:cubicBezTo>
                  <a:cubicBezTo>
                    <a:pt x="2004" y="2250"/>
                    <a:pt x="1991" y="2251"/>
                    <a:pt x="2000" y="2263"/>
                  </a:cubicBezTo>
                  <a:cubicBezTo>
                    <a:pt x="2007" y="2273"/>
                    <a:pt x="2011" y="2269"/>
                    <a:pt x="2014" y="2273"/>
                  </a:cubicBezTo>
                  <a:cubicBezTo>
                    <a:pt x="2017" y="2275"/>
                    <a:pt x="2024" y="2283"/>
                    <a:pt x="2025" y="2285"/>
                  </a:cubicBezTo>
                  <a:cubicBezTo>
                    <a:pt x="2026" y="2286"/>
                    <a:pt x="2026" y="2288"/>
                    <a:pt x="2025" y="2289"/>
                  </a:cubicBezTo>
                  <a:cubicBezTo>
                    <a:pt x="2026" y="2291"/>
                    <a:pt x="2029" y="2291"/>
                    <a:pt x="2030" y="2292"/>
                  </a:cubicBezTo>
                  <a:cubicBezTo>
                    <a:pt x="2032" y="2292"/>
                    <a:pt x="2033" y="2294"/>
                    <a:pt x="2034" y="2295"/>
                  </a:cubicBezTo>
                  <a:cubicBezTo>
                    <a:pt x="2036" y="2295"/>
                    <a:pt x="2038" y="2295"/>
                    <a:pt x="2040" y="2296"/>
                  </a:cubicBezTo>
                  <a:cubicBezTo>
                    <a:pt x="2042" y="2298"/>
                    <a:pt x="2043" y="2300"/>
                    <a:pt x="2045" y="2302"/>
                  </a:cubicBezTo>
                  <a:cubicBezTo>
                    <a:pt x="2048" y="2305"/>
                    <a:pt x="2053" y="2307"/>
                    <a:pt x="2056" y="2309"/>
                  </a:cubicBezTo>
                  <a:cubicBezTo>
                    <a:pt x="2065" y="2314"/>
                    <a:pt x="2070" y="2324"/>
                    <a:pt x="2081" y="2321"/>
                  </a:cubicBezTo>
                  <a:cubicBezTo>
                    <a:pt x="2081" y="2320"/>
                    <a:pt x="2082" y="2320"/>
                    <a:pt x="2082" y="2320"/>
                  </a:cubicBezTo>
                  <a:cubicBezTo>
                    <a:pt x="2083" y="2319"/>
                    <a:pt x="2083" y="2319"/>
                    <a:pt x="2083" y="2319"/>
                  </a:cubicBezTo>
                  <a:cubicBezTo>
                    <a:pt x="2083" y="2319"/>
                    <a:pt x="2084" y="2319"/>
                    <a:pt x="2084" y="2318"/>
                  </a:cubicBezTo>
                  <a:cubicBezTo>
                    <a:pt x="2092" y="2322"/>
                    <a:pt x="2090" y="2323"/>
                    <a:pt x="2095" y="2326"/>
                  </a:cubicBezTo>
                  <a:cubicBezTo>
                    <a:pt x="2098" y="2328"/>
                    <a:pt x="2101" y="2328"/>
                    <a:pt x="2103" y="2329"/>
                  </a:cubicBezTo>
                  <a:cubicBezTo>
                    <a:pt x="2105" y="2330"/>
                    <a:pt x="2107" y="2332"/>
                    <a:pt x="2108" y="2333"/>
                  </a:cubicBezTo>
                  <a:cubicBezTo>
                    <a:pt x="2110" y="2334"/>
                    <a:pt x="2111" y="2334"/>
                    <a:pt x="2112" y="2334"/>
                  </a:cubicBezTo>
                  <a:cubicBezTo>
                    <a:pt x="2116" y="2336"/>
                    <a:pt x="2119" y="2341"/>
                    <a:pt x="2123" y="2342"/>
                  </a:cubicBezTo>
                  <a:cubicBezTo>
                    <a:pt x="2125" y="2343"/>
                    <a:pt x="2128" y="2342"/>
                    <a:pt x="2130" y="2342"/>
                  </a:cubicBezTo>
                  <a:cubicBezTo>
                    <a:pt x="2138" y="2343"/>
                    <a:pt x="2144" y="2344"/>
                    <a:pt x="2151" y="2346"/>
                  </a:cubicBezTo>
                  <a:cubicBezTo>
                    <a:pt x="2154" y="2346"/>
                    <a:pt x="2158" y="2346"/>
                    <a:pt x="2161" y="2346"/>
                  </a:cubicBezTo>
                  <a:cubicBezTo>
                    <a:pt x="2162" y="2347"/>
                    <a:pt x="2164" y="2349"/>
                    <a:pt x="2166" y="2348"/>
                  </a:cubicBezTo>
                  <a:cubicBezTo>
                    <a:pt x="2168" y="2347"/>
                    <a:pt x="2169" y="2344"/>
                    <a:pt x="2171" y="2343"/>
                  </a:cubicBezTo>
                  <a:cubicBezTo>
                    <a:pt x="2173" y="2341"/>
                    <a:pt x="2177" y="2340"/>
                    <a:pt x="2180" y="2338"/>
                  </a:cubicBezTo>
                  <a:cubicBezTo>
                    <a:pt x="2182" y="2336"/>
                    <a:pt x="2182" y="2333"/>
                    <a:pt x="2184" y="2331"/>
                  </a:cubicBezTo>
                  <a:cubicBezTo>
                    <a:pt x="2189" y="2327"/>
                    <a:pt x="2197" y="2327"/>
                    <a:pt x="2202" y="2324"/>
                  </a:cubicBezTo>
                  <a:cubicBezTo>
                    <a:pt x="2204" y="2323"/>
                    <a:pt x="2206" y="2320"/>
                    <a:pt x="2208" y="2320"/>
                  </a:cubicBezTo>
                  <a:cubicBezTo>
                    <a:pt x="2209" y="2319"/>
                    <a:pt x="2227" y="2321"/>
                    <a:pt x="2229" y="2321"/>
                  </a:cubicBezTo>
                  <a:cubicBezTo>
                    <a:pt x="2230" y="2322"/>
                    <a:pt x="2232" y="2323"/>
                    <a:pt x="2234" y="2324"/>
                  </a:cubicBezTo>
                  <a:cubicBezTo>
                    <a:pt x="2236" y="2324"/>
                    <a:pt x="2242" y="2322"/>
                    <a:pt x="2244" y="2322"/>
                  </a:cubicBezTo>
                  <a:cubicBezTo>
                    <a:pt x="2247" y="2323"/>
                    <a:pt x="2250" y="2324"/>
                    <a:pt x="2252" y="2324"/>
                  </a:cubicBezTo>
                  <a:cubicBezTo>
                    <a:pt x="2253" y="2325"/>
                    <a:pt x="2254" y="2326"/>
                    <a:pt x="2254" y="2326"/>
                  </a:cubicBezTo>
                  <a:cubicBezTo>
                    <a:pt x="2255" y="2327"/>
                    <a:pt x="2257" y="2329"/>
                    <a:pt x="2258" y="2330"/>
                  </a:cubicBezTo>
                  <a:cubicBezTo>
                    <a:pt x="2259" y="2330"/>
                    <a:pt x="2259" y="2330"/>
                    <a:pt x="2259" y="2330"/>
                  </a:cubicBezTo>
                  <a:cubicBezTo>
                    <a:pt x="2260" y="2329"/>
                    <a:pt x="2260" y="2329"/>
                    <a:pt x="2260" y="2329"/>
                  </a:cubicBezTo>
                  <a:cubicBezTo>
                    <a:pt x="2260" y="2324"/>
                    <a:pt x="2260" y="2322"/>
                    <a:pt x="2266" y="2320"/>
                  </a:cubicBezTo>
                  <a:cubicBezTo>
                    <a:pt x="2268" y="2316"/>
                    <a:pt x="2266" y="2310"/>
                    <a:pt x="2272" y="2307"/>
                  </a:cubicBezTo>
                  <a:cubicBezTo>
                    <a:pt x="2274" y="2306"/>
                    <a:pt x="2280" y="2306"/>
                    <a:pt x="2282" y="2307"/>
                  </a:cubicBezTo>
                  <a:cubicBezTo>
                    <a:pt x="2284" y="2308"/>
                    <a:pt x="2286" y="2309"/>
                    <a:pt x="2287" y="2310"/>
                  </a:cubicBezTo>
                  <a:cubicBezTo>
                    <a:pt x="2295" y="2312"/>
                    <a:pt x="2303" y="2308"/>
                    <a:pt x="2310" y="2308"/>
                  </a:cubicBezTo>
                  <a:cubicBezTo>
                    <a:pt x="2314" y="2307"/>
                    <a:pt x="2318" y="2309"/>
                    <a:pt x="2322" y="2309"/>
                  </a:cubicBezTo>
                  <a:cubicBezTo>
                    <a:pt x="2331" y="2308"/>
                    <a:pt x="2334" y="2301"/>
                    <a:pt x="2341" y="2299"/>
                  </a:cubicBezTo>
                  <a:cubicBezTo>
                    <a:pt x="2342" y="2300"/>
                    <a:pt x="2342" y="2300"/>
                    <a:pt x="2342" y="2300"/>
                  </a:cubicBezTo>
                  <a:cubicBezTo>
                    <a:pt x="2346" y="2306"/>
                    <a:pt x="2346" y="2302"/>
                    <a:pt x="2352" y="2304"/>
                  </a:cubicBezTo>
                  <a:cubicBezTo>
                    <a:pt x="2354" y="2304"/>
                    <a:pt x="2355" y="2306"/>
                    <a:pt x="2357" y="2307"/>
                  </a:cubicBezTo>
                  <a:cubicBezTo>
                    <a:pt x="2358" y="2307"/>
                    <a:pt x="2358" y="2307"/>
                    <a:pt x="2358" y="2307"/>
                  </a:cubicBezTo>
                  <a:cubicBezTo>
                    <a:pt x="2361" y="2302"/>
                    <a:pt x="2365" y="2304"/>
                    <a:pt x="2368" y="2302"/>
                  </a:cubicBezTo>
                  <a:cubicBezTo>
                    <a:pt x="2370" y="2300"/>
                    <a:pt x="2371" y="2298"/>
                    <a:pt x="2375" y="2297"/>
                  </a:cubicBezTo>
                  <a:cubicBezTo>
                    <a:pt x="2380" y="2296"/>
                    <a:pt x="2386" y="2300"/>
                    <a:pt x="2391" y="2302"/>
                  </a:cubicBezTo>
                  <a:cubicBezTo>
                    <a:pt x="2394" y="2302"/>
                    <a:pt x="2396" y="2302"/>
                    <a:pt x="2399" y="2302"/>
                  </a:cubicBezTo>
                  <a:cubicBezTo>
                    <a:pt x="2401" y="2302"/>
                    <a:pt x="2405" y="2302"/>
                    <a:pt x="2406" y="2305"/>
                  </a:cubicBezTo>
                  <a:cubicBezTo>
                    <a:pt x="2405" y="2306"/>
                    <a:pt x="2405" y="2306"/>
                    <a:pt x="2405" y="2306"/>
                  </a:cubicBezTo>
                  <a:cubicBezTo>
                    <a:pt x="2404" y="2306"/>
                    <a:pt x="2402" y="2307"/>
                    <a:pt x="2401" y="2308"/>
                  </a:cubicBezTo>
                  <a:cubicBezTo>
                    <a:pt x="2402" y="2309"/>
                    <a:pt x="2402" y="2309"/>
                    <a:pt x="2402" y="2309"/>
                  </a:cubicBezTo>
                  <a:cubicBezTo>
                    <a:pt x="2403" y="2310"/>
                    <a:pt x="2405" y="2310"/>
                    <a:pt x="2406" y="2309"/>
                  </a:cubicBezTo>
                  <a:cubicBezTo>
                    <a:pt x="2408" y="2308"/>
                    <a:pt x="2412" y="2308"/>
                    <a:pt x="2413" y="2306"/>
                  </a:cubicBezTo>
                  <a:cubicBezTo>
                    <a:pt x="2418" y="2301"/>
                    <a:pt x="2418" y="2294"/>
                    <a:pt x="2424" y="2289"/>
                  </a:cubicBezTo>
                  <a:cubicBezTo>
                    <a:pt x="2426" y="2286"/>
                    <a:pt x="2433" y="2286"/>
                    <a:pt x="2438" y="2284"/>
                  </a:cubicBezTo>
                  <a:cubicBezTo>
                    <a:pt x="2439" y="2284"/>
                    <a:pt x="2440" y="2284"/>
                    <a:pt x="2441" y="2285"/>
                  </a:cubicBezTo>
                  <a:cubicBezTo>
                    <a:pt x="2444" y="2287"/>
                    <a:pt x="2443" y="2291"/>
                    <a:pt x="2445" y="2294"/>
                  </a:cubicBezTo>
                  <a:cubicBezTo>
                    <a:pt x="2446" y="2296"/>
                    <a:pt x="2449" y="2297"/>
                    <a:pt x="2449" y="2298"/>
                  </a:cubicBezTo>
                  <a:cubicBezTo>
                    <a:pt x="2450" y="2301"/>
                    <a:pt x="2448" y="2302"/>
                    <a:pt x="2449" y="2304"/>
                  </a:cubicBezTo>
                  <a:cubicBezTo>
                    <a:pt x="2450" y="2305"/>
                    <a:pt x="2452" y="2306"/>
                    <a:pt x="2454" y="2305"/>
                  </a:cubicBezTo>
                  <a:cubicBezTo>
                    <a:pt x="2455" y="2304"/>
                    <a:pt x="2455" y="2304"/>
                    <a:pt x="2455" y="2304"/>
                  </a:cubicBezTo>
                  <a:cubicBezTo>
                    <a:pt x="2454" y="2300"/>
                    <a:pt x="2452" y="2297"/>
                    <a:pt x="2454" y="2294"/>
                  </a:cubicBezTo>
                  <a:cubicBezTo>
                    <a:pt x="2458" y="2286"/>
                    <a:pt x="2473" y="2276"/>
                    <a:pt x="2480" y="2272"/>
                  </a:cubicBezTo>
                  <a:cubicBezTo>
                    <a:pt x="2482" y="2272"/>
                    <a:pt x="2484" y="2272"/>
                    <a:pt x="2486" y="2270"/>
                  </a:cubicBezTo>
                  <a:cubicBezTo>
                    <a:pt x="2490" y="2268"/>
                    <a:pt x="2490" y="2264"/>
                    <a:pt x="2492" y="2261"/>
                  </a:cubicBezTo>
                  <a:cubicBezTo>
                    <a:pt x="2493" y="2260"/>
                    <a:pt x="2496" y="2260"/>
                    <a:pt x="2497" y="2258"/>
                  </a:cubicBezTo>
                  <a:cubicBezTo>
                    <a:pt x="2497" y="2257"/>
                    <a:pt x="2497" y="2257"/>
                    <a:pt x="2497" y="2257"/>
                  </a:cubicBezTo>
                  <a:cubicBezTo>
                    <a:pt x="2496" y="2257"/>
                    <a:pt x="2494" y="2256"/>
                    <a:pt x="2494" y="2256"/>
                  </a:cubicBezTo>
                  <a:cubicBezTo>
                    <a:pt x="2492" y="2256"/>
                    <a:pt x="2492" y="2256"/>
                    <a:pt x="2492" y="2256"/>
                  </a:cubicBezTo>
                  <a:cubicBezTo>
                    <a:pt x="2493" y="2254"/>
                    <a:pt x="2493" y="2254"/>
                    <a:pt x="2493" y="2254"/>
                  </a:cubicBezTo>
                  <a:cubicBezTo>
                    <a:pt x="2495" y="2254"/>
                    <a:pt x="2499" y="2253"/>
                    <a:pt x="2500" y="2252"/>
                  </a:cubicBezTo>
                  <a:cubicBezTo>
                    <a:pt x="2501" y="2251"/>
                    <a:pt x="2500" y="2249"/>
                    <a:pt x="2500" y="2248"/>
                  </a:cubicBezTo>
                  <a:cubicBezTo>
                    <a:pt x="2506" y="2243"/>
                    <a:pt x="2505" y="2239"/>
                    <a:pt x="2512" y="2235"/>
                  </a:cubicBezTo>
                  <a:cubicBezTo>
                    <a:pt x="2515" y="2235"/>
                    <a:pt x="2518" y="2238"/>
                    <a:pt x="2520" y="2240"/>
                  </a:cubicBezTo>
                  <a:cubicBezTo>
                    <a:pt x="2523" y="2241"/>
                    <a:pt x="2525" y="2242"/>
                    <a:pt x="2528" y="2243"/>
                  </a:cubicBezTo>
                  <a:cubicBezTo>
                    <a:pt x="2529" y="2244"/>
                    <a:pt x="2532" y="2247"/>
                    <a:pt x="2532" y="2248"/>
                  </a:cubicBezTo>
                  <a:cubicBezTo>
                    <a:pt x="2532" y="2250"/>
                    <a:pt x="2532" y="2252"/>
                    <a:pt x="2533" y="2254"/>
                  </a:cubicBezTo>
                  <a:cubicBezTo>
                    <a:pt x="2534" y="2258"/>
                    <a:pt x="2537" y="2262"/>
                    <a:pt x="2537" y="2266"/>
                  </a:cubicBezTo>
                  <a:cubicBezTo>
                    <a:pt x="2537" y="2269"/>
                    <a:pt x="2535" y="2271"/>
                    <a:pt x="2534" y="2273"/>
                  </a:cubicBezTo>
                  <a:cubicBezTo>
                    <a:pt x="2534" y="2274"/>
                    <a:pt x="2534" y="2274"/>
                    <a:pt x="2534" y="2275"/>
                  </a:cubicBezTo>
                  <a:cubicBezTo>
                    <a:pt x="2535" y="2276"/>
                    <a:pt x="2535" y="2276"/>
                    <a:pt x="2535" y="2276"/>
                  </a:cubicBezTo>
                  <a:cubicBezTo>
                    <a:pt x="2536" y="2275"/>
                    <a:pt x="2537" y="2275"/>
                    <a:pt x="2538" y="2275"/>
                  </a:cubicBezTo>
                  <a:cubicBezTo>
                    <a:pt x="2539" y="2274"/>
                    <a:pt x="2540" y="2274"/>
                    <a:pt x="2541" y="2273"/>
                  </a:cubicBezTo>
                  <a:cubicBezTo>
                    <a:pt x="2542" y="2272"/>
                    <a:pt x="2542" y="2272"/>
                    <a:pt x="2542" y="2272"/>
                  </a:cubicBezTo>
                  <a:cubicBezTo>
                    <a:pt x="2542" y="2271"/>
                    <a:pt x="2542" y="2269"/>
                    <a:pt x="2542" y="2268"/>
                  </a:cubicBezTo>
                  <a:cubicBezTo>
                    <a:pt x="2542" y="2259"/>
                    <a:pt x="2554" y="2246"/>
                    <a:pt x="2554" y="2244"/>
                  </a:cubicBezTo>
                  <a:cubicBezTo>
                    <a:pt x="2554" y="2245"/>
                    <a:pt x="2552" y="2248"/>
                    <a:pt x="2551" y="2248"/>
                  </a:cubicBezTo>
                  <a:cubicBezTo>
                    <a:pt x="2551" y="2248"/>
                    <a:pt x="2550" y="2249"/>
                    <a:pt x="2550" y="2250"/>
                  </a:cubicBezTo>
                  <a:cubicBezTo>
                    <a:pt x="2549" y="2249"/>
                    <a:pt x="2549" y="2249"/>
                    <a:pt x="2549" y="2249"/>
                  </a:cubicBezTo>
                  <a:cubicBezTo>
                    <a:pt x="2548" y="2246"/>
                    <a:pt x="2551" y="2239"/>
                    <a:pt x="2554" y="2239"/>
                  </a:cubicBezTo>
                  <a:cubicBezTo>
                    <a:pt x="2557" y="2238"/>
                    <a:pt x="2560" y="2240"/>
                    <a:pt x="2563" y="2239"/>
                  </a:cubicBezTo>
                  <a:cubicBezTo>
                    <a:pt x="2565" y="2239"/>
                    <a:pt x="2566" y="2237"/>
                    <a:pt x="2568" y="2236"/>
                  </a:cubicBezTo>
                  <a:cubicBezTo>
                    <a:pt x="2570" y="2236"/>
                    <a:pt x="2573" y="2236"/>
                    <a:pt x="2574" y="2236"/>
                  </a:cubicBezTo>
                  <a:cubicBezTo>
                    <a:pt x="2578" y="2234"/>
                    <a:pt x="2579" y="2224"/>
                    <a:pt x="2578" y="2220"/>
                  </a:cubicBezTo>
                  <a:cubicBezTo>
                    <a:pt x="2578" y="2219"/>
                    <a:pt x="2577" y="2218"/>
                    <a:pt x="2576" y="2216"/>
                  </a:cubicBezTo>
                  <a:cubicBezTo>
                    <a:pt x="2575" y="2211"/>
                    <a:pt x="2575" y="2201"/>
                    <a:pt x="2579" y="2197"/>
                  </a:cubicBezTo>
                  <a:cubicBezTo>
                    <a:pt x="2582" y="2195"/>
                    <a:pt x="2585" y="2194"/>
                    <a:pt x="2588" y="2192"/>
                  </a:cubicBezTo>
                  <a:cubicBezTo>
                    <a:pt x="2590" y="2189"/>
                    <a:pt x="2591" y="2185"/>
                    <a:pt x="2594" y="2183"/>
                  </a:cubicBezTo>
                  <a:cubicBezTo>
                    <a:pt x="2595" y="2182"/>
                    <a:pt x="2597" y="2180"/>
                    <a:pt x="2599" y="2179"/>
                  </a:cubicBezTo>
                  <a:cubicBezTo>
                    <a:pt x="2602" y="2177"/>
                    <a:pt x="2606" y="2177"/>
                    <a:pt x="2608" y="2176"/>
                  </a:cubicBezTo>
                  <a:cubicBezTo>
                    <a:pt x="2610" y="2174"/>
                    <a:pt x="2610" y="2168"/>
                    <a:pt x="2612" y="2165"/>
                  </a:cubicBezTo>
                  <a:cubicBezTo>
                    <a:pt x="2616" y="2161"/>
                    <a:pt x="2620" y="2161"/>
                    <a:pt x="2625" y="2154"/>
                  </a:cubicBezTo>
                  <a:cubicBezTo>
                    <a:pt x="2626" y="2152"/>
                    <a:pt x="2626" y="2150"/>
                    <a:pt x="2628" y="2148"/>
                  </a:cubicBezTo>
                  <a:cubicBezTo>
                    <a:pt x="2629" y="2145"/>
                    <a:pt x="2633" y="2140"/>
                    <a:pt x="2635" y="2137"/>
                  </a:cubicBezTo>
                  <a:cubicBezTo>
                    <a:pt x="2646" y="2127"/>
                    <a:pt x="2656" y="2118"/>
                    <a:pt x="2669" y="2110"/>
                  </a:cubicBezTo>
                  <a:cubicBezTo>
                    <a:pt x="2672" y="2108"/>
                    <a:pt x="2679" y="2104"/>
                    <a:pt x="2682" y="2104"/>
                  </a:cubicBezTo>
                  <a:cubicBezTo>
                    <a:pt x="2684" y="2103"/>
                    <a:pt x="2686" y="2103"/>
                    <a:pt x="2688" y="2102"/>
                  </a:cubicBezTo>
                  <a:cubicBezTo>
                    <a:pt x="2694" y="2098"/>
                    <a:pt x="2700" y="2087"/>
                    <a:pt x="2708" y="2082"/>
                  </a:cubicBezTo>
                  <a:cubicBezTo>
                    <a:pt x="2710" y="2080"/>
                    <a:pt x="2724" y="2073"/>
                    <a:pt x="2724" y="2072"/>
                  </a:cubicBezTo>
                  <a:cubicBezTo>
                    <a:pt x="2726" y="2070"/>
                    <a:pt x="2729" y="2064"/>
                    <a:pt x="2731" y="2061"/>
                  </a:cubicBezTo>
                  <a:cubicBezTo>
                    <a:pt x="2732" y="2060"/>
                    <a:pt x="2735" y="2057"/>
                    <a:pt x="2737" y="2056"/>
                  </a:cubicBezTo>
                  <a:cubicBezTo>
                    <a:pt x="2740" y="2055"/>
                    <a:pt x="2750" y="2051"/>
                    <a:pt x="2753" y="2052"/>
                  </a:cubicBezTo>
                  <a:cubicBezTo>
                    <a:pt x="2754" y="2052"/>
                    <a:pt x="2755" y="2053"/>
                    <a:pt x="2756" y="2053"/>
                  </a:cubicBezTo>
                  <a:cubicBezTo>
                    <a:pt x="2760" y="2051"/>
                    <a:pt x="2761" y="2047"/>
                    <a:pt x="2765" y="2045"/>
                  </a:cubicBezTo>
                  <a:cubicBezTo>
                    <a:pt x="2766" y="2044"/>
                    <a:pt x="2771" y="2045"/>
                    <a:pt x="2773" y="2045"/>
                  </a:cubicBezTo>
                  <a:cubicBezTo>
                    <a:pt x="2777" y="2044"/>
                    <a:pt x="2781" y="2042"/>
                    <a:pt x="2786" y="2042"/>
                  </a:cubicBezTo>
                  <a:cubicBezTo>
                    <a:pt x="2786" y="2042"/>
                    <a:pt x="2787" y="2042"/>
                    <a:pt x="2788" y="2042"/>
                  </a:cubicBezTo>
                  <a:cubicBezTo>
                    <a:pt x="2792" y="2042"/>
                    <a:pt x="2796" y="2044"/>
                    <a:pt x="2799" y="2044"/>
                  </a:cubicBezTo>
                  <a:cubicBezTo>
                    <a:pt x="2800" y="2044"/>
                    <a:pt x="2801" y="2044"/>
                    <a:pt x="2803" y="2044"/>
                  </a:cubicBezTo>
                  <a:cubicBezTo>
                    <a:pt x="2806" y="2044"/>
                    <a:pt x="2817" y="2048"/>
                    <a:pt x="2819" y="2049"/>
                  </a:cubicBezTo>
                  <a:cubicBezTo>
                    <a:pt x="2823" y="2051"/>
                    <a:pt x="2826" y="2055"/>
                    <a:pt x="2829" y="2057"/>
                  </a:cubicBezTo>
                  <a:cubicBezTo>
                    <a:pt x="2833" y="2060"/>
                    <a:pt x="2839" y="2064"/>
                    <a:pt x="2840" y="2070"/>
                  </a:cubicBezTo>
                  <a:cubicBezTo>
                    <a:pt x="2840" y="2070"/>
                    <a:pt x="2844" y="2074"/>
                    <a:pt x="2844" y="2074"/>
                  </a:cubicBezTo>
                  <a:cubicBezTo>
                    <a:pt x="2844" y="2076"/>
                    <a:pt x="2844" y="2076"/>
                    <a:pt x="2844" y="2076"/>
                  </a:cubicBezTo>
                  <a:cubicBezTo>
                    <a:pt x="2844" y="2076"/>
                    <a:pt x="2843" y="2077"/>
                    <a:pt x="2843" y="2077"/>
                  </a:cubicBezTo>
                  <a:cubicBezTo>
                    <a:pt x="2842" y="2078"/>
                    <a:pt x="2842" y="2078"/>
                    <a:pt x="2842" y="2078"/>
                  </a:cubicBezTo>
                  <a:cubicBezTo>
                    <a:pt x="2843" y="2080"/>
                    <a:pt x="2843" y="2080"/>
                    <a:pt x="2843" y="2080"/>
                  </a:cubicBezTo>
                  <a:cubicBezTo>
                    <a:pt x="2844" y="2080"/>
                    <a:pt x="2844" y="2080"/>
                    <a:pt x="2844" y="2080"/>
                  </a:cubicBezTo>
                  <a:cubicBezTo>
                    <a:pt x="2846" y="2079"/>
                    <a:pt x="2846" y="2078"/>
                    <a:pt x="2847" y="2077"/>
                  </a:cubicBezTo>
                  <a:cubicBezTo>
                    <a:pt x="2851" y="2076"/>
                    <a:pt x="2865" y="2077"/>
                    <a:pt x="2869" y="2078"/>
                  </a:cubicBezTo>
                  <a:cubicBezTo>
                    <a:pt x="2872" y="2080"/>
                    <a:pt x="2873" y="2082"/>
                    <a:pt x="2875" y="2083"/>
                  </a:cubicBezTo>
                  <a:cubicBezTo>
                    <a:pt x="2877" y="2084"/>
                    <a:pt x="2880" y="2084"/>
                    <a:pt x="2882" y="2086"/>
                  </a:cubicBezTo>
                  <a:cubicBezTo>
                    <a:pt x="2885" y="2088"/>
                    <a:pt x="2888" y="2092"/>
                    <a:pt x="2892" y="2094"/>
                  </a:cubicBezTo>
                  <a:cubicBezTo>
                    <a:pt x="2894" y="2096"/>
                    <a:pt x="2898" y="2096"/>
                    <a:pt x="2901" y="2098"/>
                  </a:cubicBezTo>
                  <a:cubicBezTo>
                    <a:pt x="2903" y="2099"/>
                    <a:pt x="2906" y="2101"/>
                    <a:pt x="2908" y="2102"/>
                  </a:cubicBezTo>
                  <a:cubicBezTo>
                    <a:pt x="2909" y="2103"/>
                    <a:pt x="2910" y="2104"/>
                    <a:pt x="2912" y="2105"/>
                  </a:cubicBezTo>
                  <a:cubicBezTo>
                    <a:pt x="2914" y="2106"/>
                    <a:pt x="2920" y="2109"/>
                    <a:pt x="2922" y="2110"/>
                  </a:cubicBezTo>
                  <a:cubicBezTo>
                    <a:pt x="2925" y="2112"/>
                    <a:pt x="2928" y="2113"/>
                    <a:pt x="2930" y="2115"/>
                  </a:cubicBezTo>
                  <a:cubicBezTo>
                    <a:pt x="2931" y="2116"/>
                    <a:pt x="2932" y="2116"/>
                    <a:pt x="2933" y="2116"/>
                  </a:cubicBezTo>
                  <a:cubicBezTo>
                    <a:pt x="2937" y="2118"/>
                    <a:pt x="2941" y="2121"/>
                    <a:pt x="2945" y="2124"/>
                  </a:cubicBezTo>
                  <a:cubicBezTo>
                    <a:pt x="2947" y="2125"/>
                    <a:pt x="2950" y="2125"/>
                    <a:pt x="2952" y="2126"/>
                  </a:cubicBezTo>
                  <a:cubicBezTo>
                    <a:pt x="2954" y="2128"/>
                    <a:pt x="2956" y="2130"/>
                    <a:pt x="2959" y="2132"/>
                  </a:cubicBezTo>
                  <a:cubicBezTo>
                    <a:pt x="2963" y="2134"/>
                    <a:pt x="2968" y="2134"/>
                    <a:pt x="2972" y="2136"/>
                  </a:cubicBezTo>
                  <a:cubicBezTo>
                    <a:pt x="2976" y="2139"/>
                    <a:pt x="2982" y="2147"/>
                    <a:pt x="2984" y="2148"/>
                  </a:cubicBezTo>
                  <a:cubicBezTo>
                    <a:pt x="2990" y="2144"/>
                    <a:pt x="2985" y="2144"/>
                    <a:pt x="2994" y="2141"/>
                  </a:cubicBezTo>
                  <a:cubicBezTo>
                    <a:pt x="2995" y="2140"/>
                    <a:pt x="2995" y="2140"/>
                    <a:pt x="2996" y="2139"/>
                  </a:cubicBezTo>
                  <a:cubicBezTo>
                    <a:pt x="2998" y="2137"/>
                    <a:pt x="3002" y="2138"/>
                    <a:pt x="3004" y="2138"/>
                  </a:cubicBezTo>
                  <a:cubicBezTo>
                    <a:pt x="3006" y="2136"/>
                    <a:pt x="3005" y="2134"/>
                    <a:pt x="3007" y="2132"/>
                  </a:cubicBezTo>
                  <a:cubicBezTo>
                    <a:pt x="3009" y="2131"/>
                    <a:pt x="3012" y="2129"/>
                    <a:pt x="3015" y="2129"/>
                  </a:cubicBezTo>
                  <a:cubicBezTo>
                    <a:pt x="3020" y="2128"/>
                    <a:pt x="3026" y="2128"/>
                    <a:pt x="3032" y="2130"/>
                  </a:cubicBezTo>
                  <a:cubicBezTo>
                    <a:pt x="3030" y="2129"/>
                    <a:pt x="3030" y="2129"/>
                    <a:pt x="3029" y="2129"/>
                  </a:cubicBezTo>
                  <a:cubicBezTo>
                    <a:pt x="3028" y="2128"/>
                    <a:pt x="3027" y="2127"/>
                    <a:pt x="3027" y="2125"/>
                  </a:cubicBezTo>
                  <a:cubicBezTo>
                    <a:pt x="3028" y="2122"/>
                    <a:pt x="3032" y="2122"/>
                    <a:pt x="3035" y="2120"/>
                  </a:cubicBezTo>
                  <a:cubicBezTo>
                    <a:pt x="3038" y="2120"/>
                    <a:pt x="3038" y="2123"/>
                    <a:pt x="3040" y="2124"/>
                  </a:cubicBezTo>
                  <a:cubicBezTo>
                    <a:pt x="3042" y="2125"/>
                    <a:pt x="3044" y="2125"/>
                    <a:pt x="3046" y="2126"/>
                  </a:cubicBezTo>
                  <a:cubicBezTo>
                    <a:pt x="3049" y="2128"/>
                    <a:pt x="3049" y="2133"/>
                    <a:pt x="3055" y="2133"/>
                  </a:cubicBezTo>
                  <a:cubicBezTo>
                    <a:pt x="3057" y="2133"/>
                    <a:pt x="3062" y="2130"/>
                    <a:pt x="3064" y="2130"/>
                  </a:cubicBezTo>
                  <a:cubicBezTo>
                    <a:pt x="3088" y="2122"/>
                    <a:pt x="3073" y="2113"/>
                    <a:pt x="3084" y="2098"/>
                  </a:cubicBezTo>
                  <a:cubicBezTo>
                    <a:pt x="3087" y="2095"/>
                    <a:pt x="3098" y="2086"/>
                    <a:pt x="3098" y="2085"/>
                  </a:cubicBezTo>
                  <a:cubicBezTo>
                    <a:pt x="3098" y="2084"/>
                    <a:pt x="3098" y="2084"/>
                    <a:pt x="3098" y="2084"/>
                  </a:cubicBezTo>
                  <a:cubicBezTo>
                    <a:pt x="3094" y="2083"/>
                    <a:pt x="3080" y="2099"/>
                    <a:pt x="3077" y="2103"/>
                  </a:cubicBezTo>
                  <a:cubicBezTo>
                    <a:pt x="3076" y="2104"/>
                    <a:pt x="3076" y="2107"/>
                    <a:pt x="3074" y="2108"/>
                  </a:cubicBezTo>
                  <a:cubicBezTo>
                    <a:pt x="3073" y="2108"/>
                    <a:pt x="3072" y="2108"/>
                    <a:pt x="3071" y="2108"/>
                  </a:cubicBezTo>
                  <a:cubicBezTo>
                    <a:pt x="3070" y="2107"/>
                    <a:pt x="3070" y="2106"/>
                    <a:pt x="3070" y="2106"/>
                  </a:cubicBezTo>
                  <a:cubicBezTo>
                    <a:pt x="3069" y="2104"/>
                    <a:pt x="3070" y="2103"/>
                    <a:pt x="3071" y="2102"/>
                  </a:cubicBezTo>
                  <a:cubicBezTo>
                    <a:pt x="3072" y="2100"/>
                    <a:pt x="3082" y="2090"/>
                    <a:pt x="3084" y="2088"/>
                  </a:cubicBezTo>
                  <a:cubicBezTo>
                    <a:pt x="3086" y="2086"/>
                    <a:pt x="3092" y="2083"/>
                    <a:pt x="3094" y="2082"/>
                  </a:cubicBezTo>
                  <a:cubicBezTo>
                    <a:pt x="3097" y="2081"/>
                    <a:pt x="3102" y="2081"/>
                    <a:pt x="3104" y="2079"/>
                  </a:cubicBezTo>
                  <a:cubicBezTo>
                    <a:pt x="3103" y="2078"/>
                    <a:pt x="3102" y="2078"/>
                    <a:pt x="3102" y="2077"/>
                  </a:cubicBezTo>
                  <a:cubicBezTo>
                    <a:pt x="3096" y="2076"/>
                    <a:pt x="3090" y="2085"/>
                    <a:pt x="3085" y="2078"/>
                  </a:cubicBezTo>
                  <a:cubicBezTo>
                    <a:pt x="3085" y="2077"/>
                    <a:pt x="3086" y="2075"/>
                    <a:pt x="3085" y="2074"/>
                  </a:cubicBezTo>
                  <a:cubicBezTo>
                    <a:pt x="3083" y="2074"/>
                    <a:pt x="3082" y="2074"/>
                    <a:pt x="3080" y="2074"/>
                  </a:cubicBezTo>
                  <a:cubicBezTo>
                    <a:pt x="3080" y="2076"/>
                    <a:pt x="3080" y="2076"/>
                    <a:pt x="3080" y="2076"/>
                  </a:cubicBezTo>
                  <a:cubicBezTo>
                    <a:pt x="3080" y="2076"/>
                    <a:pt x="3082" y="2080"/>
                    <a:pt x="3082" y="2080"/>
                  </a:cubicBezTo>
                  <a:cubicBezTo>
                    <a:pt x="3082" y="2083"/>
                    <a:pt x="3080" y="2085"/>
                    <a:pt x="3079" y="2087"/>
                  </a:cubicBezTo>
                  <a:cubicBezTo>
                    <a:pt x="3078" y="2088"/>
                    <a:pt x="3078" y="2088"/>
                    <a:pt x="3078" y="2088"/>
                  </a:cubicBezTo>
                  <a:cubicBezTo>
                    <a:pt x="3078" y="2086"/>
                    <a:pt x="3077" y="2084"/>
                    <a:pt x="3077" y="2082"/>
                  </a:cubicBezTo>
                  <a:cubicBezTo>
                    <a:pt x="3076" y="2082"/>
                    <a:pt x="3076" y="2082"/>
                    <a:pt x="3076" y="2082"/>
                  </a:cubicBezTo>
                  <a:cubicBezTo>
                    <a:pt x="3074" y="2084"/>
                    <a:pt x="3075" y="2089"/>
                    <a:pt x="3072" y="2090"/>
                  </a:cubicBezTo>
                  <a:cubicBezTo>
                    <a:pt x="3070" y="2090"/>
                    <a:pt x="3070" y="2090"/>
                    <a:pt x="3070" y="2090"/>
                  </a:cubicBezTo>
                  <a:cubicBezTo>
                    <a:pt x="3070" y="2089"/>
                    <a:pt x="3070" y="2086"/>
                    <a:pt x="3070" y="2085"/>
                  </a:cubicBezTo>
                  <a:cubicBezTo>
                    <a:pt x="3069" y="2084"/>
                    <a:pt x="3069" y="2084"/>
                    <a:pt x="3069" y="2084"/>
                  </a:cubicBezTo>
                  <a:cubicBezTo>
                    <a:pt x="3068" y="2084"/>
                    <a:pt x="3068" y="2084"/>
                    <a:pt x="3068" y="2084"/>
                  </a:cubicBezTo>
                  <a:cubicBezTo>
                    <a:pt x="3065" y="2086"/>
                    <a:pt x="3064" y="2090"/>
                    <a:pt x="3062" y="2091"/>
                  </a:cubicBezTo>
                  <a:cubicBezTo>
                    <a:pt x="3060" y="2090"/>
                    <a:pt x="3060" y="2090"/>
                    <a:pt x="3060" y="2090"/>
                  </a:cubicBezTo>
                  <a:cubicBezTo>
                    <a:pt x="3060" y="2088"/>
                    <a:pt x="3058" y="2082"/>
                    <a:pt x="3060" y="2081"/>
                  </a:cubicBezTo>
                  <a:cubicBezTo>
                    <a:pt x="3062" y="2080"/>
                    <a:pt x="3064" y="2080"/>
                    <a:pt x="3066" y="2080"/>
                  </a:cubicBezTo>
                  <a:cubicBezTo>
                    <a:pt x="3069" y="2078"/>
                    <a:pt x="3069" y="2074"/>
                    <a:pt x="3071" y="2072"/>
                  </a:cubicBezTo>
                  <a:cubicBezTo>
                    <a:pt x="3072" y="2071"/>
                    <a:pt x="3072" y="2071"/>
                    <a:pt x="3072" y="2071"/>
                  </a:cubicBezTo>
                  <a:cubicBezTo>
                    <a:pt x="3074" y="2072"/>
                    <a:pt x="3074" y="2072"/>
                    <a:pt x="3074" y="2072"/>
                  </a:cubicBezTo>
                  <a:cubicBezTo>
                    <a:pt x="3074" y="2074"/>
                    <a:pt x="3072" y="2078"/>
                    <a:pt x="3074" y="2080"/>
                  </a:cubicBezTo>
                  <a:cubicBezTo>
                    <a:pt x="3074" y="2080"/>
                    <a:pt x="3074" y="2080"/>
                    <a:pt x="3074" y="2080"/>
                  </a:cubicBezTo>
                  <a:cubicBezTo>
                    <a:pt x="3080" y="2075"/>
                    <a:pt x="3072" y="2064"/>
                    <a:pt x="3093" y="2062"/>
                  </a:cubicBezTo>
                  <a:cubicBezTo>
                    <a:pt x="3096" y="2062"/>
                    <a:pt x="3096" y="2060"/>
                    <a:pt x="3098" y="2060"/>
                  </a:cubicBezTo>
                  <a:cubicBezTo>
                    <a:pt x="3101" y="2061"/>
                    <a:pt x="3103" y="2063"/>
                    <a:pt x="3105" y="2063"/>
                  </a:cubicBezTo>
                  <a:cubicBezTo>
                    <a:pt x="3108" y="2064"/>
                    <a:pt x="3119" y="2061"/>
                    <a:pt x="3123" y="2060"/>
                  </a:cubicBezTo>
                  <a:cubicBezTo>
                    <a:pt x="3125" y="2060"/>
                    <a:pt x="3127" y="2061"/>
                    <a:pt x="3129" y="2060"/>
                  </a:cubicBezTo>
                  <a:cubicBezTo>
                    <a:pt x="3130" y="2060"/>
                    <a:pt x="3140" y="2056"/>
                    <a:pt x="3141" y="2055"/>
                  </a:cubicBezTo>
                  <a:cubicBezTo>
                    <a:pt x="3145" y="2051"/>
                    <a:pt x="3147" y="2046"/>
                    <a:pt x="3150" y="2042"/>
                  </a:cubicBezTo>
                  <a:cubicBezTo>
                    <a:pt x="3154" y="2038"/>
                    <a:pt x="3160" y="2036"/>
                    <a:pt x="3164" y="2033"/>
                  </a:cubicBezTo>
                  <a:cubicBezTo>
                    <a:pt x="3168" y="2030"/>
                    <a:pt x="3170" y="2025"/>
                    <a:pt x="3173" y="2021"/>
                  </a:cubicBezTo>
                  <a:cubicBezTo>
                    <a:pt x="3180" y="2012"/>
                    <a:pt x="3186" y="2007"/>
                    <a:pt x="3195" y="2002"/>
                  </a:cubicBezTo>
                  <a:cubicBezTo>
                    <a:pt x="3198" y="2000"/>
                    <a:pt x="3200" y="1998"/>
                    <a:pt x="3204" y="1998"/>
                  </a:cubicBezTo>
                  <a:cubicBezTo>
                    <a:pt x="3206" y="1998"/>
                    <a:pt x="3208" y="1999"/>
                    <a:pt x="3210" y="2000"/>
                  </a:cubicBezTo>
                  <a:cubicBezTo>
                    <a:pt x="3222" y="2004"/>
                    <a:pt x="3219" y="2006"/>
                    <a:pt x="3227" y="2014"/>
                  </a:cubicBezTo>
                  <a:cubicBezTo>
                    <a:pt x="3230" y="2016"/>
                    <a:pt x="3233" y="2018"/>
                    <a:pt x="3236" y="2020"/>
                  </a:cubicBezTo>
                  <a:cubicBezTo>
                    <a:pt x="3239" y="2023"/>
                    <a:pt x="3240" y="2026"/>
                    <a:pt x="3243" y="2029"/>
                  </a:cubicBezTo>
                  <a:cubicBezTo>
                    <a:pt x="3244" y="2031"/>
                    <a:pt x="3247" y="2033"/>
                    <a:pt x="3250" y="2035"/>
                  </a:cubicBezTo>
                  <a:cubicBezTo>
                    <a:pt x="3250" y="2036"/>
                    <a:pt x="3250" y="2036"/>
                    <a:pt x="3251" y="2037"/>
                  </a:cubicBezTo>
                  <a:cubicBezTo>
                    <a:pt x="3252" y="2039"/>
                    <a:pt x="3253" y="2041"/>
                    <a:pt x="3254" y="2042"/>
                  </a:cubicBezTo>
                  <a:cubicBezTo>
                    <a:pt x="3256" y="2045"/>
                    <a:pt x="3258" y="2047"/>
                    <a:pt x="3260" y="2050"/>
                  </a:cubicBezTo>
                  <a:cubicBezTo>
                    <a:pt x="3261" y="2052"/>
                    <a:pt x="3261" y="2055"/>
                    <a:pt x="3264" y="2058"/>
                  </a:cubicBezTo>
                  <a:cubicBezTo>
                    <a:pt x="3264" y="2060"/>
                    <a:pt x="3264" y="2061"/>
                    <a:pt x="3263" y="2062"/>
                  </a:cubicBezTo>
                  <a:cubicBezTo>
                    <a:pt x="3262" y="2063"/>
                    <a:pt x="3260" y="2064"/>
                    <a:pt x="3260" y="2066"/>
                  </a:cubicBezTo>
                  <a:cubicBezTo>
                    <a:pt x="3259" y="2068"/>
                    <a:pt x="3262" y="2071"/>
                    <a:pt x="3262" y="2074"/>
                  </a:cubicBezTo>
                  <a:cubicBezTo>
                    <a:pt x="3262" y="2078"/>
                    <a:pt x="3260" y="2083"/>
                    <a:pt x="3262" y="2088"/>
                  </a:cubicBezTo>
                  <a:cubicBezTo>
                    <a:pt x="3263" y="2090"/>
                    <a:pt x="3265" y="2092"/>
                    <a:pt x="3266" y="2094"/>
                  </a:cubicBezTo>
                  <a:cubicBezTo>
                    <a:pt x="3267" y="2095"/>
                    <a:pt x="3267" y="2096"/>
                    <a:pt x="3267" y="2098"/>
                  </a:cubicBezTo>
                  <a:cubicBezTo>
                    <a:pt x="3267" y="2100"/>
                    <a:pt x="3268" y="2100"/>
                    <a:pt x="3268" y="2102"/>
                  </a:cubicBezTo>
                  <a:cubicBezTo>
                    <a:pt x="3267" y="2110"/>
                    <a:pt x="3262" y="2109"/>
                    <a:pt x="3261" y="2113"/>
                  </a:cubicBezTo>
                  <a:cubicBezTo>
                    <a:pt x="3260" y="2117"/>
                    <a:pt x="3262" y="2121"/>
                    <a:pt x="3259" y="2125"/>
                  </a:cubicBezTo>
                  <a:cubicBezTo>
                    <a:pt x="3255" y="2130"/>
                    <a:pt x="3249" y="2127"/>
                    <a:pt x="3245" y="2129"/>
                  </a:cubicBezTo>
                  <a:cubicBezTo>
                    <a:pt x="3242" y="2130"/>
                    <a:pt x="3242" y="2134"/>
                    <a:pt x="3240" y="2135"/>
                  </a:cubicBezTo>
                  <a:cubicBezTo>
                    <a:pt x="3238" y="2136"/>
                    <a:pt x="3235" y="2136"/>
                    <a:pt x="3232" y="2138"/>
                  </a:cubicBezTo>
                  <a:cubicBezTo>
                    <a:pt x="3229" y="2140"/>
                    <a:pt x="3227" y="2144"/>
                    <a:pt x="3223" y="2146"/>
                  </a:cubicBezTo>
                  <a:cubicBezTo>
                    <a:pt x="3219" y="2149"/>
                    <a:pt x="3216" y="2146"/>
                    <a:pt x="3210" y="2150"/>
                  </a:cubicBezTo>
                  <a:cubicBezTo>
                    <a:pt x="3203" y="2155"/>
                    <a:pt x="3200" y="2166"/>
                    <a:pt x="3195" y="2171"/>
                  </a:cubicBezTo>
                  <a:cubicBezTo>
                    <a:pt x="3191" y="2175"/>
                    <a:pt x="3180" y="2174"/>
                    <a:pt x="3174" y="2180"/>
                  </a:cubicBezTo>
                  <a:cubicBezTo>
                    <a:pt x="3166" y="2188"/>
                    <a:pt x="3171" y="2188"/>
                    <a:pt x="3168" y="2194"/>
                  </a:cubicBezTo>
                  <a:cubicBezTo>
                    <a:pt x="3166" y="2197"/>
                    <a:pt x="3160" y="2197"/>
                    <a:pt x="3157" y="2199"/>
                  </a:cubicBezTo>
                  <a:cubicBezTo>
                    <a:pt x="3154" y="2202"/>
                    <a:pt x="3154" y="2210"/>
                    <a:pt x="3152" y="2212"/>
                  </a:cubicBezTo>
                  <a:cubicBezTo>
                    <a:pt x="3150" y="2214"/>
                    <a:pt x="3144" y="2215"/>
                    <a:pt x="3141" y="2216"/>
                  </a:cubicBezTo>
                  <a:cubicBezTo>
                    <a:pt x="3136" y="2219"/>
                    <a:pt x="3138" y="2222"/>
                    <a:pt x="3135" y="2226"/>
                  </a:cubicBezTo>
                  <a:cubicBezTo>
                    <a:pt x="3133" y="2229"/>
                    <a:pt x="3129" y="2230"/>
                    <a:pt x="3128" y="2233"/>
                  </a:cubicBezTo>
                  <a:cubicBezTo>
                    <a:pt x="3127" y="2235"/>
                    <a:pt x="3127" y="2237"/>
                    <a:pt x="3127" y="2239"/>
                  </a:cubicBezTo>
                  <a:cubicBezTo>
                    <a:pt x="3128" y="2247"/>
                    <a:pt x="3139" y="2253"/>
                    <a:pt x="3143" y="2259"/>
                  </a:cubicBezTo>
                  <a:cubicBezTo>
                    <a:pt x="3144" y="2262"/>
                    <a:pt x="3146" y="2265"/>
                    <a:pt x="3147" y="2267"/>
                  </a:cubicBezTo>
                  <a:cubicBezTo>
                    <a:pt x="3152" y="2276"/>
                    <a:pt x="3157" y="2285"/>
                    <a:pt x="3162" y="2294"/>
                  </a:cubicBezTo>
                  <a:cubicBezTo>
                    <a:pt x="3164" y="2296"/>
                    <a:pt x="3165" y="2298"/>
                    <a:pt x="3166" y="2300"/>
                  </a:cubicBezTo>
                  <a:cubicBezTo>
                    <a:pt x="3168" y="2303"/>
                    <a:pt x="3170" y="2305"/>
                    <a:pt x="3172" y="2307"/>
                  </a:cubicBezTo>
                  <a:cubicBezTo>
                    <a:pt x="3173" y="2309"/>
                    <a:pt x="3174" y="2311"/>
                    <a:pt x="3174" y="2313"/>
                  </a:cubicBezTo>
                  <a:cubicBezTo>
                    <a:pt x="3175" y="2314"/>
                    <a:pt x="3176" y="2315"/>
                    <a:pt x="3177" y="2316"/>
                  </a:cubicBezTo>
                  <a:cubicBezTo>
                    <a:pt x="3178" y="2317"/>
                    <a:pt x="3178" y="2317"/>
                    <a:pt x="3178" y="2318"/>
                  </a:cubicBezTo>
                  <a:cubicBezTo>
                    <a:pt x="3180" y="2320"/>
                    <a:pt x="3183" y="2331"/>
                    <a:pt x="3184" y="2334"/>
                  </a:cubicBezTo>
                  <a:cubicBezTo>
                    <a:pt x="3185" y="2337"/>
                    <a:pt x="3185" y="2340"/>
                    <a:pt x="3186" y="2343"/>
                  </a:cubicBezTo>
                  <a:cubicBezTo>
                    <a:pt x="3187" y="2347"/>
                    <a:pt x="3191" y="2352"/>
                    <a:pt x="3191" y="2356"/>
                  </a:cubicBezTo>
                  <a:cubicBezTo>
                    <a:pt x="3190" y="2357"/>
                    <a:pt x="3187" y="2359"/>
                    <a:pt x="3186" y="2360"/>
                  </a:cubicBezTo>
                  <a:cubicBezTo>
                    <a:pt x="3185" y="2360"/>
                    <a:pt x="3184" y="2365"/>
                    <a:pt x="3184" y="2367"/>
                  </a:cubicBezTo>
                  <a:cubicBezTo>
                    <a:pt x="3181" y="2368"/>
                    <a:pt x="3174" y="2380"/>
                    <a:pt x="3172" y="2383"/>
                  </a:cubicBezTo>
                  <a:cubicBezTo>
                    <a:pt x="3179" y="2394"/>
                    <a:pt x="3203" y="2366"/>
                    <a:pt x="3203" y="2392"/>
                  </a:cubicBezTo>
                  <a:cubicBezTo>
                    <a:pt x="3203" y="2395"/>
                    <a:pt x="3200" y="2400"/>
                    <a:pt x="3203" y="2402"/>
                  </a:cubicBezTo>
                  <a:cubicBezTo>
                    <a:pt x="3208" y="2405"/>
                    <a:pt x="3219" y="2404"/>
                    <a:pt x="3224" y="2405"/>
                  </a:cubicBezTo>
                  <a:cubicBezTo>
                    <a:pt x="3228" y="2406"/>
                    <a:pt x="3232" y="2408"/>
                    <a:pt x="3236" y="2410"/>
                  </a:cubicBezTo>
                  <a:cubicBezTo>
                    <a:pt x="3241" y="2413"/>
                    <a:pt x="3246" y="2425"/>
                    <a:pt x="3248" y="2425"/>
                  </a:cubicBezTo>
                  <a:cubicBezTo>
                    <a:pt x="3249" y="2425"/>
                    <a:pt x="3250" y="2425"/>
                    <a:pt x="3250" y="2425"/>
                  </a:cubicBezTo>
                  <a:cubicBezTo>
                    <a:pt x="3251" y="2425"/>
                    <a:pt x="3252" y="2425"/>
                    <a:pt x="3252" y="2424"/>
                  </a:cubicBezTo>
                  <a:cubicBezTo>
                    <a:pt x="3257" y="2421"/>
                    <a:pt x="3255" y="2395"/>
                    <a:pt x="3258" y="2388"/>
                  </a:cubicBezTo>
                  <a:cubicBezTo>
                    <a:pt x="3258" y="2385"/>
                    <a:pt x="3261" y="2383"/>
                    <a:pt x="3263" y="2380"/>
                  </a:cubicBezTo>
                  <a:cubicBezTo>
                    <a:pt x="3264" y="2378"/>
                    <a:pt x="3265" y="2374"/>
                    <a:pt x="3266" y="2372"/>
                  </a:cubicBezTo>
                  <a:cubicBezTo>
                    <a:pt x="3274" y="2359"/>
                    <a:pt x="3287" y="2377"/>
                    <a:pt x="3293" y="2370"/>
                  </a:cubicBezTo>
                  <a:cubicBezTo>
                    <a:pt x="3296" y="2366"/>
                    <a:pt x="3292" y="2362"/>
                    <a:pt x="3293" y="2355"/>
                  </a:cubicBezTo>
                  <a:cubicBezTo>
                    <a:pt x="3294" y="2350"/>
                    <a:pt x="3302" y="2351"/>
                    <a:pt x="3306" y="2354"/>
                  </a:cubicBezTo>
                  <a:cubicBezTo>
                    <a:pt x="3309" y="2358"/>
                    <a:pt x="3317" y="2359"/>
                    <a:pt x="3320" y="2354"/>
                  </a:cubicBezTo>
                  <a:cubicBezTo>
                    <a:pt x="3320" y="2354"/>
                    <a:pt x="3318" y="2349"/>
                    <a:pt x="3318" y="2349"/>
                  </a:cubicBezTo>
                  <a:cubicBezTo>
                    <a:pt x="3318" y="2349"/>
                    <a:pt x="3319" y="2348"/>
                    <a:pt x="3319" y="2348"/>
                  </a:cubicBezTo>
                  <a:cubicBezTo>
                    <a:pt x="3320" y="2346"/>
                    <a:pt x="3321" y="2345"/>
                    <a:pt x="3321" y="2343"/>
                  </a:cubicBezTo>
                  <a:cubicBezTo>
                    <a:pt x="3321" y="2342"/>
                    <a:pt x="3321" y="2341"/>
                    <a:pt x="3321" y="2340"/>
                  </a:cubicBezTo>
                  <a:cubicBezTo>
                    <a:pt x="3321" y="2338"/>
                    <a:pt x="3320" y="2335"/>
                    <a:pt x="3321" y="2332"/>
                  </a:cubicBezTo>
                  <a:cubicBezTo>
                    <a:pt x="3321" y="2329"/>
                    <a:pt x="3323" y="2326"/>
                    <a:pt x="3322" y="2322"/>
                  </a:cubicBezTo>
                  <a:cubicBezTo>
                    <a:pt x="3322" y="2322"/>
                    <a:pt x="3321" y="2319"/>
                    <a:pt x="3320" y="2318"/>
                  </a:cubicBezTo>
                  <a:cubicBezTo>
                    <a:pt x="3318" y="2307"/>
                    <a:pt x="3322" y="2306"/>
                    <a:pt x="3322" y="2300"/>
                  </a:cubicBezTo>
                  <a:cubicBezTo>
                    <a:pt x="3321" y="2295"/>
                    <a:pt x="3317" y="2288"/>
                    <a:pt x="3319" y="2284"/>
                  </a:cubicBezTo>
                  <a:cubicBezTo>
                    <a:pt x="3320" y="2280"/>
                    <a:pt x="3324" y="2282"/>
                    <a:pt x="3326" y="2280"/>
                  </a:cubicBezTo>
                  <a:cubicBezTo>
                    <a:pt x="3327" y="2278"/>
                    <a:pt x="3323" y="2269"/>
                    <a:pt x="3320" y="2268"/>
                  </a:cubicBezTo>
                  <a:cubicBezTo>
                    <a:pt x="3322" y="2268"/>
                    <a:pt x="3323" y="2266"/>
                    <a:pt x="3324" y="2265"/>
                  </a:cubicBezTo>
                  <a:cubicBezTo>
                    <a:pt x="3325" y="2267"/>
                    <a:pt x="3325" y="2267"/>
                    <a:pt x="3325" y="2267"/>
                  </a:cubicBezTo>
                  <a:cubicBezTo>
                    <a:pt x="3326" y="2268"/>
                    <a:pt x="3327" y="2268"/>
                    <a:pt x="3328" y="2269"/>
                  </a:cubicBezTo>
                  <a:cubicBezTo>
                    <a:pt x="3330" y="2271"/>
                    <a:pt x="3332" y="2275"/>
                    <a:pt x="3336" y="2275"/>
                  </a:cubicBezTo>
                  <a:cubicBezTo>
                    <a:pt x="3339" y="2276"/>
                    <a:pt x="3341" y="2274"/>
                    <a:pt x="3344" y="2274"/>
                  </a:cubicBezTo>
                  <a:cubicBezTo>
                    <a:pt x="3345" y="2275"/>
                    <a:pt x="3348" y="2277"/>
                    <a:pt x="3350" y="2277"/>
                  </a:cubicBezTo>
                  <a:cubicBezTo>
                    <a:pt x="3354" y="2275"/>
                    <a:pt x="3351" y="2268"/>
                    <a:pt x="3354" y="2266"/>
                  </a:cubicBezTo>
                  <a:cubicBezTo>
                    <a:pt x="3358" y="2266"/>
                    <a:pt x="3362" y="2265"/>
                    <a:pt x="3366" y="2264"/>
                  </a:cubicBezTo>
                  <a:cubicBezTo>
                    <a:pt x="3368" y="2264"/>
                    <a:pt x="3369" y="2264"/>
                    <a:pt x="3370" y="2264"/>
                  </a:cubicBezTo>
                  <a:cubicBezTo>
                    <a:pt x="3373" y="2264"/>
                    <a:pt x="3374" y="2268"/>
                    <a:pt x="3377" y="2269"/>
                  </a:cubicBezTo>
                  <a:cubicBezTo>
                    <a:pt x="3379" y="2269"/>
                    <a:pt x="3380" y="2266"/>
                    <a:pt x="3384" y="2267"/>
                  </a:cubicBezTo>
                  <a:cubicBezTo>
                    <a:pt x="3390" y="2268"/>
                    <a:pt x="3399" y="2274"/>
                    <a:pt x="3405" y="2267"/>
                  </a:cubicBezTo>
                  <a:cubicBezTo>
                    <a:pt x="3406" y="2266"/>
                    <a:pt x="3406" y="2266"/>
                    <a:pt x="3407" y="2265"/>
                  </a:cubicBezTo>
                  <a:cubicBezTo>
                    <a:pt x="3409" y="2265"/>
                    <a:pt x="3410" y="2267"/>
                    <a:pt x="3412" y="2267"/>
                  </a:cubicBezTo>
                  <a:cubicBezTo>
                    <a:pt x="3417" y="2268"/>
                    <a:pt x="3422" y="2264"/>
                    <a:pt x="3422" y="2259"/>
                  </a:cubicBezTo>
                  <a:cubicBezTo>
                    <a:pt x="3422" y="2257"/>
                    <a:pt x="3420" y="2256"/>
                    <a:pt x="3420" y="2254"/>
                  </a:cubicBezTo>
                  <a:cubicBezTo>
                    <a:pt x="3420" y="2250"/>
                    <a:pt x="3422" y="2248"/>
                    <a:pt x="3420" y="2243"/>
                  </a:cubicBezTo>
                  <a:cubicBezTo>
                    <a:pt x="3418" y="2242"/>
                    <a:pt x="3416" y="2241"/>
                    <a:pt x="3414" y="2240"/>
                  </a:cubicBezTo>
                  <a:cubicBezTo>
                    <a:pt x="3412" y="2238"/>
                    <a:pt x="3410" y="2231"/>
                    <a:pt x="3409" y="2228"/>
                  </a:cubicBezTo>
                  <a:cubicBezTo>
                    <a:pt x="3400" y="2224"/>
                    <a:pt x="3399" y="2230"/>
                    <a:pt x="3390" y="2227"/>
                  </a:cubicBezTo>
                  <a:cubicBezTo>
                    <a:pt x="3389" y="2223"/>
                    <a:pt x="3396" y="2221"/>
                    <a:pt x="3398" y="2218"/>
                  </a:cubicBezTo>
                  <a:cubicBezTo>
                    <a:pt x="3398" y="2216"/>
                    <a:pt x="3396" y="2215"/>
                    <a:pt x="3395" y="2214"/>
                  </a:cubicBezTo>
                  <a:cubicBezTo>
                    <a:pt x="3394" y="2212"/>
                    <a:pt x="3397" y="2208"/>
                    <a:pt x="3396" y="2205"/>
                  </a:cubicBezTo>
                  <a:cubicBezTo>
                    <a:pt x="3394" y="2202"/>
                    <a:pt x="3389" y="2204"/>
                    <a:pt x="3387" y="2203"/>
                  </a:cubicBezTo>
                  <a:cubicBezTo>
                    <a:pt x="3386" y="2202"/>
                    <a:pt x="3386" y="2200"/>
                    <a:pt x="3385" y="2199"/>
                  </a:cubicBezTo>
                  <a:cubicBezTo>
                    <a:pt x="3384" y="2197"/>
                    <a:pt x="3382" y="2195"/>
                    <a:pt x="3381" y="2193"/>
                  </a:cubicBezTo>
                  <a:cubicBezTo>
                    <a:pt x="3380" y="2190"/>
                    <a:pt x="3381" y="2187"/>
                    <a:pt x="3380" y="2184"/>
                  </a:cubicBezTo>
                  <a:cubicBezTo>
                    <a:pt x="3379" y="2180"/>
                    <a:pt x="3376" y="2172"/>
                    <a:pt x="3375" y="2169"/>
                  </a:cubicBezTo>
                  <a:cubicBezTo>
                    <a:pt x="3375" y="2167"/>
                    <a:pt x="3376" y="2164"/>
                    <a:pt x="3377" y="2162"/>
                  </a:cubicBezTo>
                  <a:cubicBezTo>
                    <a:pt x="3378" y="2161"/>
                    <a:pt x="3380" y="2160"/>
                    <a:pt x="3380" y="2159"/>
                  </a:cubicBezTo>
                  <a:cubicBezTo>
                    <a:pt x="3382" y="2158"/>
                    <a:pt x="3388" y="2145"/>
                    <a:pt x="3389" y="2143"/>
                  </a:cubicBezTo>
                  <a:cubicBezTo>
                    <a:pt x="3389" y="2140"/>
                    <a:pt x="3389" y="2138"/>
                    <a:pt x="3389" y="2136"/>
                  </a:cubicBezTo>
                  <a:cubicBezTo>
                    <a:pt x="3390" y="2131"/>
                    <a:pt x="3391" y="2129"/>
                    <a:pt x="3390" y="2124"/>
                  </a:cubicBezTo>
                  <a:cubicBezTo>
                    <a:pt x="3389" y="2119"/>
                    <a:pt x="3386" y="2114"/>
                    <a:pt x="3387" y="2110"/>
                  </a:cubicBezTo>
                  <a:cubicBezTo>
                    <a:pt x="3388" y="2100"/>
                    <a:pt x="3397" y="2094"/>
                    <a:pt x="3399" y="2086"/>
                  </a:cubicBezTo>
                  <a:cubicBezTo>
                    <a:pt x="3402" y="2076"/>
                    <a:pt x="3396" y="2074"/>
                    <a:pt x="3397" y="2068"/>
                  </a:cubicBezTo>
                  <a:cubicBezTo>
                    <a:pt x="3398" y="2065"/>
                    <a:pt x="3400" y="2063"/>
                    <a:pt x="3402" y="2060"/>
                  </a:cubicBezTo>
                  <a:cubicBezTo>
                    <a:pt x="3408" y="2050"/>
                    <a:pt x="3414" y="2046"/>
                    <a:pt x="3411" y="2034"/>
                  </a:cubicBezTo>
                  <a:cubicBezTo>
                    <a:pt x="3413" y="2034"/>
                    <a:pt x="3415" y="2033"/>
                    <a:pt x="3417" y="2034"/>
                  </a:cubicBezTo>
                  <a:cubicBezTo>
                    <a:pt x="3418" y="2034"/>
                    <a:pt x="3419" y="2034"/>
                    <a:pt x="3420" y="2035"/>
                  </a:cubicBezTo>
                  <a:cubicBezTo>
                    <a:pt x="3428" y="2036"/>
                    <a:pt x="3436" y="2038"/>
                    <a:pt x="3444" y="2042"/>
                  </a:cubicBezTo>
                  <a:cubicBezTo>
                    <a:pt x="3448" y="2044"/>
                    <a:pt x="3453" y="2046"/>
                    <a:pt x="3457" y="2048"/>
                  </a:cubicBezTo>
                  <a:cubicBezTo>
                    <a:pt x="3466" y="2051"/>
                    <a:pt x="3478" y="2054"/>
                    <a:pt x="3488" y="2055"/>
                  </a:cubicBezTo>
                  <a:cubicBezTo>
                    <a:pt x="3491" y="2056"/>
                    <a:pt x="3494" y="2055"/>
                    <a:pt x="3498" y="2055"/>
                  </a:cubicBezTo>
                  <a:cubicBezTo>
                    <a:pt x="3504" y="2056"/>
                    <a:pt x="3517" y="2062"/>
                    <a:pt x="3521" y="2067"/>
                  </a:cubicBezTo>
                  <a:cubicBezTo>
                    <a:pt x="3526" y="2072"/>
                    <a:pt x="3532" y="2074"/>
                    <a:pt x="3535" y="2080"/>
                  </a:cubicBezTo>
                  <a:cubicBezTo>
                    <a:pt x="3535" y="2082"/>
                    <a:pt x="3533" y="2092"/>
                    <a:pt x="3532" y="2095"/>
                  </a:cubicBezTo>
                  <a:cubicBezTo>
                    <a:pt x="3531" y="2096"/>
                    <a:pt x="3530" y="2098"/>
                    <a:pt x="3529" y="2099"/>
                  </a:cubicBezTo>
                  <a:cubicBezTo>
                    <a:pt x="3528" y="2100"/>
                    <a:pt x="3529" y="2101"/>
                    <a:pt x="3529" y="2102"/>
                  </a:cubicBezTo>
                  <a:cubicBezTo>
                    <a:pt x="3531" y="2104"/>
                    <a:pt x="3535" y="2106"/>
                    <a:pt x="3537" y="2109"/>
                  </a:cubicBezTo>
                  <a:cubicBezTo>
                    <a:pt x="3539" y="2112"/>
                    <a:pt x="3542" y="2116"/>
                    <a:pt x="3546" y="2116"/>
                  </a:cubicBezTo>
                  <a:cubicBezTo>
                    <a:pt x="3547" y="2116"/>
                    <a:pt x="3548" y="2115"/>
                    <a:pt x="3549" y="2114"/>
                  </a:cubicBezTo>
                  <a:cubicBezTo>
                    <a:pt x="3550" y="2113"/>
                    <a:pt x="3551" y="2110"/>
                    <a:pt x="3552" y="2109"/>
                  </a:cubicBezTo>
                  <a:cubicBezTo>
                    <a:pt x="3553" y="2106"/>
                    <a:pt x="3558" y="2101"/>
                    <a:pt x="3562" y="2101"/>
                  </a:cubicBezTo>
                  <a:cubicBezTo>
                    <a:pt x="3564" y="2101"/>
                    <a:pt x="3571" y="2102"/>
                    <a:pt x="3572" y="2103"/>
                  </a:cubicBezTo>
                  <a:cubicBezTo>
                    <a:pt x="3574" y="2104"/>
                    <a:pt x="3574" y="2105"/>
                    <a:pt x="3576" y="2105"/>
                  </a:cubicBezTo>
                  <a:cubicBezTo>
                    <a:pt x="3578" y="2105"/>
                    <a:pt x="3582" y="2103"/>
                    <a:pt x="3584" y="2102"/>
                  </a:cubicBezTo>
                  <a:cubicBezTo>
                    <a:pt x="3589" y="2100"/>
                    <a:pt x="3595" y="2100"/>
                    <a:pt x="3600" y="2099"/>
                  </a:cubicBezTo>
                  <a:cubicBezTo>
                    <a:pt x="3609" y="2098"/>
                    <a:pt x="3618" y="2102"/>
                    <a:pt x="3627" y="2104"/>
                  </a:cubicBezTo>
                  <a:cubicBezTo>
                    <a:pt x="3629" y="2105"/>
                    <a:pt x="3634" y="2102"/>
                    <a:pt x="3638" y="2102"/>
                  </a:cubicBezTo>
                  <a:cubicBezTo>
                    <a:pt x="3648" y="2102"/>
                    <a:pt x="3655" y="2112"/>
                    <a:pt x="3673" y="2108"/>
                  </a:cubicBezTo>
                  <a:cubicBezTo>
                    <a:pt x="3675" y="2108"/>
                    <a:pt x="3677" y="2107"/>
                    <a:pt x="3678" y="2106"/>
                  </a:cubicBezTo>
                  <a:cubicBezTo>
                    <a:pt x="3679" y="2105"/>
                    <a:pt x="3680" y="2104"/>
                    <a:pt x="3681" y="2103"/>
                  </a:cubicBezTo>
                  <a:cubicBezTo>
                    <a:pt x="3683" y="2102"/>
                    <a:pt x="3686" y="2100"/>
                    <a:pt x="3688" y="2098"/>
                  </a:cubicBezTo>
                  <a:cubicBezTo>
                    <a:pt x="3693" y="2094"/>
                    <a:pt x="3699" y="2089"/>
                    <a:pt x="3705" y="2086"/>
                  </a:cubicBezTo>
                  <a:cubicBezTo>
                    <a:pt x="3711" y="2083"/>
                    <a:pt x="3717" y="2082"/>
                    <a:pt x="3722" y="2079"/>
                  </a:cubicBezTo>
                  <a:cubicBezTo>
                    <a:pt x="3731" y="2074"/>
                    <a:pt x="3734" y="2072"/>
                    <a:pt x="3744" y="2069"/>
                  </a:cubicBezTo>
                  <a:cubicBezTo>
                    <a:pt x="3746" y="2068"/>
                    <a:pt x="3747" y="2067"/>
                    <a:pt x="3749" y="2067"/>
                  </a:cubicBezTo>
                  <a:cubicBezTo>
                    <a:pt x="3756" y="2066"/>
                    <a:pt x="3764" y="2067"/>
                    <a:pt x="3772" y="2067"/>
                  </a:cubicBezTo>
                  <a:cubicBezTo>
                    <a:pt x="3774" y="2067"/>
                    <a:pt x="3777" y="2066"/>
                    <a:pt x="3779" y="2064"/>
                  </a:cubicBezTo>
                  <a:cubicBezTo>
                    <a:pt x="3785" y="2061"/>
                    <a:pt x="3792" y="2059"/>
                    <a:pt x="3799" y="2056"/>
                  </a:cubicBezTo>
                  <a:cubicBezTo>
                    <a:pt x="3804" y="2054"/>
                    <a:pt x="3810" y="2054"/>
                    <a:pt x="3815" y="2051"/>
                  </a:cubicBezTo>
                  <a:cubicBezTo>
                    <a:pt x="3820" y="2048"/>
                    <a:pt x="3825" y="2044"/>
                    <a:pt x="3831" y="2040"/>
                  </a:cubicBezTo>
                  <a:cubicBezTo>
                    <a:pt x="3833" y="2039"/>
                    <a:pt x="3836" y="2039"/>
                    <a:pt x="3838" y="2038"/>
                  </a:cubicBezTo>
                  <a:cubicBezTo>
                    <a:pt x="3841" y="2037"/>
                    <a:pt x="3844" y="2036"/>
                    <a:pt x="3847" y="2036"/>
                  </a:cubicBezTo>
                  <a:cubicBezTo>
                    <a:pt x="3848" y="2036"/>
                    <a:pt x="3850" y="2036"/>
                    <a:pt x="3851" y="2035"/>
                  </a:cubicBezTo>
                  <a:cubicBezTo>
                    <a:pt x="3858" y="2029"/>
                    <a:pt x="3866" y="2023"/>
                    <a:pt x="3874" y="2018"/>
                  </a:cubicBezTo>
                  <a:cubicBezTo>
                    <a:pt x="3877" y="2016"/>
                    <a:pt x="3886" y="2014"/>
                    <a:pt x="3890" y="2012"/>
                  </a:cubicBezTo>
                  <a:cubicBezTo>
                    <a:pt x="3893" y="2010"/>
                    <a:pt x="3898" y="2006"/>
                    <a:pt x="3902" y="2006"/>
                  </a:cubicBezTo>
                  <a:cubicBezTo>
                    <a:pt x="3904" y="2005"/>
                    <a:pt x="3907" y="2006"/>
                    <a:pt x="3909" y="2005"/>
                  </a:cubicBezTo>
                  <a:cubicBezTo>
                    <a:pt x="3913" y="2004"/>
                    <a:pt x="3917" y="2002"/>
                    <a:pt x="3922" y="2002"/>
                  </a:cubicBezTo>
                  <a:cubicBezTo>
                    <a:pt x="3925" y="2002"/>
                    <a:pt x="3929" y="2005"/>
                    <a:pt x="3932" y="2006"/>
                  </a:cubicBezTo>
                  <a:cubicBezTo>
                    <a:pt x="3937" y="2007"/>
                    <a:pt x="3943" y="2006"/>
                    <a:pt x="3948" y="2007"/>
                  </a:cubicBezTo>
                  <a:cubicBezTo>
                    <a:pt x="3950" y="2007"/>
                    <a:pt x="3953" y="2009"/>
                    <a:pt x="3955" y="2009"/>
                  </a:cubicBezTo>
                  <a:cubicBezTo>
                    <a:pt x="3959" y="2010"/>
                    <a:pt x="3963" y="2007"/>
                    <a:pt x="3968" y="2008"/>
                  </a:cubicBezTo>
                  <a:cubicBezTo>
                    <a:pt x="3973" y="2010"/>
                    <a:pt x="3982" y="2012"/>
                    <a:pt x="3986" y="2015"/>
                  </a:cubicBezTo>
                  <a:cubicBezTo>
                    <a:pt x="3989" y="2016"/>
                    <a:pt x="3991" y="2018"/>
                    <a:pt x="3994" y="2019"/>
                  </a:cubicBezTo>
                  <a:cubicBezTo>
                    <a:pt x="3997" y="2021"/>
                    <a:pt x="4001" y="2021"/>
                    <a:pt x="4004" y="2022"/>
                  </a:cubicBezTo>
                  <a:cubicBezTo>
                    <a:pt x="4010" y="2024"/>
                    <a:pt x="4020" y="2030"/>
                    <a:pt x="4024" y="2036"/>
                  </a:cubicBezTo>
                  <a:cubicBezTo>
                    <a:pt x="4026" y="2038"/>
                    <a:pt x="4026" y="2040"/>
                    <a:pt x="4028" y="2041"/>
                  </a:cubicBezTo>
                  <a:cubicBezTo>
                    <a:pt x="4030" y="2043"/>
                    <a:pt x="4031" y="2044"/>
                    <a:pt x="4032" y="2046"/>
                  </a:cubicBezTo>
                  <a:cubicBezTo>
                    <a:pt x="4035" y="2048"/>
                    <a:pt x="4038" y="2050"/>
                    <a:pt x="4040" y="2053"/>
                  </a:cubicBezTo>
                  <a:cubicBezTo>
                    <a:pt x="4042" y="2055"/>
                    <a:pt x="4044" y="2057"/>
                    <a:pt x="4046" y="2058"/>
                  </a:cubicBezTo>
                  <a:cubicBezTo>
                    <a:pt x="4049" y="2061"/>
                    <a:pt x="4053" y="2064"/>
                    <a:pt x="4056" y="2067"/>
                  </a:cubicBezTo>
                  <a:cubicBezTo>
                    <a:pt x="4062" y="2073"/>
                    <a:pt x="4068" y="2080"/>
                    <a:pt x="4076" y="2084"/>
                  </a:cubicBezTo>
                  <a:cubicBezTo>
                    <a:pt x="4083" y="2087"/>
                    <a:pt x="4110" y="2086"/>
                    <a:pt x="4119" y="2086"/>
                  </a:cubicBezTo>
                  <a:cubicBezTo>
                    <a:pt x="4121" y="2086"/>
                    <a:pt x="4122" y="2086"/>
                    <a:pt x="4124" y="2086"/>
                  </a:cubicBezTo>
                  <a:cubicBezTo>
                    <a:pt x="4129" y="2087"/>
                    <a:pt x="4133" y="2087"/>
                    <a:pt x="4138" y="2087"/>
                  </a:cubicBezTo>
                  <a:cubicBezTo>
                    <a:pt x="4142" y="2087"/>
                    <a:pt x="4147" y="2086"/>
                    <a:pt x="4151" y="2086"/>
                  </a:cubicBezTo>
                  <a:cubicBezTo>
                    <a:pt x="4157" y="2086"/>
                    <a:pt x="4164" y="2084"/>
                    <a:pt x="4169" y="2082"/>
                  </a:cubicBezTo>
                  <a:cubicBezTo>
                    <a:pt x="4170" y="2082"/>
                    <a:pt x="4172" y="2082"/>
                    <a:pt x="4173" y="2082"/>
                  </a:cubicBezTo>
                  <a:cubicBezTo>
                    <a:pt x="4178" y="2081"/>
                    <a:pt x="4183" y="2082"/>
                    <a:pt x="4188" y="2083"/>
                  </a:cubicBezTo>
                  <a:cubicBezTo>
                    <a:pt x="4195" y="2085"/>
                    <a:pt x="4202" y="2089"/>
                    <a:pt x="4209" y="2092"/>
                  </a:cubicBezTo>
                  <a:cubicBezTo>
                    <a:pt x="4214" y="2093"/>
                    <a:pt x="4218" y="2096"/>
                    <a:pt x="4223" y="2098"/>
                  </a:cubicBezTo>
                  <a:cubicBezTo>
                    <a:pt x="4228" y="2098"/>
                    <a:pt x="4240" y="2099"/>
                    <a:pt x="4244" y="2098"/>
                  </a:cubicBezTo>
                  <a:cubicBezTo>
                    <a:pt x="4252" y="2097"/>
                    <a:pt x="4258" y="2095"/>
                    <a:pt x="4265" y="2093"/>
                  </a:cubicBezTo>
                  <a:cubicBezTo>
                    <a:pt x="4267" y="2093"/>
                    <a:pt x="4269" y="2093"/>
                    <a:pt x="4271" y="2092"/>
                  </a:cubicBezTo>
                  <a:cubicBezTo>
                    <a:pt x="4274" y="2091"/>
                    <a:pt x="4277" y="2090"/>
                    <a:pt x="4280" y="2090"/>
                  </a:cubicBezTo>
                  <a:cubicBezTo>
                    <a:pt x="4285" y="2088"/>
                    <a:pt x="4290" y="2088"/>
                    <a:pt x="4296" y="2087"/>
                  </a:cubicBezTo>
                  <a:cubicBezTo>
                    <a:pt x="4299" y="2087"/>
                    <a:pt x="4302" y="2087"/>
                    <a:pt x="4306" y="2086"/>
                  </a:cubicBezTo>
                  <a:cubicBezTo>
                    <a:pt x="4307" y="2086"/>
                    <a:pt x="4307" y="2086"/>
                    <a:pt x="4307" y="2086"/>
                  </a:cubicBezTo>
                  <a:cubicBezTo>
                    <a:pt x="4308" y="2086"/>
                    <a:pt x="4312" y="2086"/>
                    <a:pt x="4312" y="2086"/>
                  </a:cubicBezTo>
                  <a:cubicBezTo>
                    <a:pt x="4318" y="2085"/>
                    <a:pt x="4326" y="2083"/>
                    <a:pt x="4331" y="2081"/>
                  </a:cubicBezTo>
                  <a:cubicBezTo>
                    <a:pt x="4334" y="2080"/>
                    <a:pt x="4337" y="2080"/>
                    <a:pt x="4340" y="2080"/>
                  </a:cubicBezTo>
                  <a:cubicBezTo>
                    <a:pt x="4345" y="2079"/>
                    <a:pt x="4351" y="2080"/>
                    <a:pt x="4356" y="2078"/>
                  </a:cubicBezTo>
                  <a:cubicBezTo>
                    <a:pt x="4361" y="2077"/>
                    <a:pt x="4365" y="2077"/>
                    <a:pt x="4370" y="2076"/>
                  </a:cubicBezTo>
                  <a:cubicBezTo>
                    <a:pt x="4374" y="2075"/>
                    <a:pt x="4378" y="2072"/>
                    <a:pt x="4382" y="2071"/>
                  </a:cubicBezTo>
                  <a:cubicBezTo>
                    <a:pt x="4387" y="2070"/>
                    <a:pt x="4392" y="2068"/>
                    <a:pt x="4397" y="2068"/>
                  </a:cubicBezTo>
                  <a:cubicBezTo>
                    <a:pt x="4406" y="2066"/>
                    <a:pt x="4419" y="2068"/>
                    <a:pt x="4426" y="2066"/>
                  </a:cubicBezTo>
                  <a:cubicBezTo>
                    <a:pt x="4433" y="2064"/>
                    <a:pt x="4438" y="2060"/>
                    <a:pt x="4443" y="2058"/>
                  </a:cubicBezTo>
                  <a:cubicBezTo>
                    <a:pt x="4451" y="2056"/>
                    <a:pt x="4460" y="2053"/>
                    <a:pt x="4468" y="2050"/>
                  </a:cubicBezTo>
                  <a:cubicBezTo>
                    <a:pt x="4474" y="2048"/>
                    <a:pt x="4480" y="2044"/>
                    <a:pt x="4487" y="2042"/>
                  </a:cubicBezTo>
                  <a:cubicBezTo>
                    <a:pt x="4494" y="2040"/>
                    <a:pt x="4504" y="2033"/>
                    <a:pt x="4510" y="2029"/>
                  </a:cubicBezTo>
                  <a:cubicBezTo>
                    <a:pt x="4516" y="2024"/>
                    <a:pt x="4525" y="2020"/>
                    <a:pt x="4533" y="2020"/>
                  </a:cubicBezTo>
                  <a:cubicBezTo>
                    <a:pt x="4536" y="2019"/>
                    <a:pt x="4539" y="2019"/>
                    <a:pt x="4542" y="2019"/>
                  </a:cubicBezTo>
                  <a:cubicBezTo>
                    <a:pt x="4548" y="2017"/>
                    <a:pt x="4565" y="2005"/>
                    <a:pt x="4572" y="2001"/>
                  </a:cubicBezTo>
                  <a:cubicBezTo>
                    <a:pt x="4574" y="2000"/>
                    <a:pt x="4576" y="1999"/>
                    <a:pt x="4577" y="1998"/>
                  </a:cubicBezTo>
                  <a:cubicBezTo>
                    <a:pt x="4580" y="1995"/>
                    <a:pt x="4582" y="1992"/>
                    <a:pt x="4586" y="1990"/>
                  </a:cubicBezTo>
                  <a:cubicBezTo>
                    <a:pt x="4590" y="1988"/>
                    <a:pt x="4594" y="1987"/>
                    <a:pt x="4598" y="1986"/>
                  </a:cubicBezTo>
                  <a:cubicBezTo>
                    <a:pt x="4606" y="1983"/>
                    <a:pt x="4614" y="1976"/>
                    <a:pt x="4620" y="1970"/>
                  </a:cubicBezTo>
                  <a:cubicBezTo>
                    <a:pt x="4625" y="1965"/>
                    <a:pt x="4636" y="1963"/>
                    <a:pt x="4642" y="1962"/>
                  </a:cubicBezTo>
                  <a:cubicBezTo>
                    <a:pt x="4645" y="1962"/>
                    <a:pt x="4648" y="1962"/>
                    <a:pt x="4650" y="1962"/>
                  </a:cubicBezTo>
                  <a:cubicBezTo>
                    <a:pt x="4657" y="1960"/>
                    <a:pt x="4663" y="1956"/>
                    <a:pt x="4670" y="1953"/>
                  </a:cubicBezTo>
                  <a:cubicBezTo>
                    <a:pt x="4678" y="1949"/>
                    <a:pt x="4692" y="1944"/>
                    <a:pt x="4700" y="1939"/>
                  </a:cubicBezTo>
                  <a:cubicBezTo>
                    <a:pt x="4703" y="1937"/>
                    <a:pt x="4708" y="1933"/>
                    <a:pt x="4712" y="1932"/>
                  </a:cubicBezTo>
                  <a:cubicBezTo>
                    <a:pt x="4715" y="1930"/>
                    <a:pt x="4723" y="1929"/>
                    <a:pt x="4726" y="1928"/>
                  </a:cubicBezTo>
                  <a:cubicBezTo>
                    <a:pt x="4727" y="1928"/>
                    <a:pt x="4728" y="1928"/>
                    <a:pt x="4730" y="1928"/>
                  </a:cubicBezTo>
                  <a:cubicBezTo>
                    <a:pt x="4732" y="1928"/>
                    <a:pt x="4734" y="1925"/>
                    <a:pt x="4736" y="1925"/>
                  </a:cubicBezTo>
                  <a:cubicBezTo>
                    <a:pt x="4738" y="1924"/>
                    <a:pt x="4740" y="1926"/>
                    <a:pt x="4742" y="1925"/>
                  </a:cubicBezTo>
                  <a:cubicBezTo>
                    <a:pt x="4745" y="1925"/>
                    <a:pt x="4746" y="1922"/>
                    <a:pt x="4749" y="1923"/>
                  </a:cubicBezTo>
                  <a:cubicBezTo>
                    <a:pt x="4751" y="1924"/>
                    <a:pt x="4751" y="1927"/>
                    <a:pt x="4754" y="1927"/>
                  </a:cubicBezTo>
                  <a:cubicBezTo>
                    <a:pt x="4762" y="1928"/>
                    <a:pt x="4759" y="1926"/>
                    <a:pt x="4764" y="1923"/>
                  </a:cubicBezTo>
                  <a:cubicBezTo>
                    <a:pt x="4768" y="1922"/>
                    <a:pt x="4782" y="1920"/>
                    <a:pt x="4787" y="1920"/>
                  </a:cubicBezTo>
                  <a:cubicBezTo>
                    <a:pt x="4789" y="1920"/>
                    <a:pt x="4791" y="1922"/>
                    <a:pt x="4793" y="1922"/>
                  </a:cubicBezTo>
                  <a:cubicBezTo>
                    <a:pt x="4810" y="1925"/>
                    <a:pt x="4827" y="1929"/>
                    <a:pt x="4844" y="1932"/>
                  </a:cubicBezTo>
                  <a:cubicBezTo>
                    <a:pt x="4852" y="1933"/>
                    <a:pt x="4860" y="1934"/>
                    <a:pt x="4867" y="1936"/>
                  </a:cubicBezTo>
                  <a:cubicBezTo>
                    <a:pt x="4873" y="1938"/>
                    <a:pt x="4877" y="1944"/>
                    <a:pt x="4884" y="1942"/>
                  </a:cubicBezTo>
                  <a:cubicBezTo>
                    <a:pt x="4894" y="1940"/>
                    <a:pt x="4903" y="1940"/>
                    <a:pt x="4913" y="1941"/>
                  </a:cubicBezTo>
                  <a:cubicBezTo>
                    <a:pt x="4925" y="1942"/>
                    <a:pt x="4937" y="1940"/>
                    <a:pt x="4949" y="1940"/>
                  </a:cubicBezTo>
                  <a:cubicBezTo>
                    <a:pt x="4966" y="1938"/>
                    <a:pt x="4983" y="1939"/>
                    <a:pt x="4999" y="1935"/>
                  </a:cubicBezTo>
                  <a:cubicBezTo>
                    <a:pt x="5006" y="1933"/>
                    <a:pt x="5013" y="1928"/>
                    <a:pt x="5018" y="1928"/>
                  </a:cubicBezTo>
                  <a:cubicBezTo>
                    <a:pt x="5022" y="1927"/>
                    <a:pt x="5025" y="1924"/>
                    <a:pt x="5029" y="1924"/>
                  </a:cubicBezTo>
                  <a:cubicBezTo>
                    <a:pt x="5034" y="1923"/>
                    <a:pt x="5042" y="1926"/>
                    <a:pt x="5048" y="1926"/>
                  </a:cubicBezTo>
                  <a:cubicBezTo>
                    <a:pt x="5052" y="1926"/>
                    <a:pt x="5056" y="1924"/>
                    <a:pt x="5060" y="1924"/>
                  </a:cubicBezTo>
                  <a:cubicBezTo>
                    <a:pt x="5066" y="1923"/>
                    <a:pt x="5073" y="1922"/>
                    <a:pt x="5079" y="1921"/>
                  </a:cubicBezTo>
                  <a:cubicBezTo>
                    <a:pt x="5083" y="1920"/>
                    <a:pt x="5090" y="1916"/>
                    <a:pt x="5095" y="1914"/>
                  </a:cubicBezTo>
                  <a:cubicBezTo>
                    <a:pt x="5098" y="1914"/>
                    <a:pt x="5100" y="1913"/>
                    <a:pt x="5103" y="1912"/>
                  </a:cubicBezTo>
                  <a:cubicBezTo>
                    <a:pt x="5106" y="1912"/>
                    <a:pt x="5109" y="1910"/>
                    <a:pt x="5112" y="1909"/>
                  </a:cubicBezTo>
                  <a:cubicBezTo>
                    <a:pt x="5116" y="1908"/>
                    <a:pt x="5121" y="1908"/>
                    <a:pt x="5126" y="1906"/>
                  </a:cubicBezTo>
                  <a:cubicBezTo>
                    <a:pt x="5129" y="1905"/>
                    <a:pt x="5132" y="1902"/>
                    <a:pt x="5136" y="1900"/>
                  </a:cubicBezTo>
                  <a:cubicBezTo>
                    <a:pt x="5140" y="1898"/>
                    <a:pt x="5145" y="1899"/>
                    <a:pt x="5150" y="1896"/>
                  </a:cubicBezTo>
                  <a:cubicBezTo>
                    <a:pt x="5151" y="1896"/>
                    <a:pt x="5152" y="1894"/>
                    <a:pt x="5154" y="1894"/>
                  </a:cubicBezTo>
                  <a:cubicBezTo>
                    <a:pt x="5156" y="1892"/>
                    <a:pt x="5159" y="1890"/>
                    <a:pt x="5162" y="1888"/>
                  </a:cubicBezTo>
                  <a:cubicBezTo>
                    <a:pt x="5164" y="1884"/>
                    <a:pt x="5166" y="1880"/>
                    <a:pt x="5170" y="1877"/>
                  </a:cubicBezTo>
                  <a:cubicBezTo>
                    <a:pt x="5173" y="1875"/>
                    <a:pt x="5176" y="1874"/>
                    <a:pt x="5179" y="1871"/>
                  </a:cubicBezTo>
                  <a:cubicBezTo>
                    <a:pt x="5183" y="1868"/>
                    <a:pt x="5196" y="1852"/>
                    <a:pt x="5198" y="1847"/>
                  </a:cubicBezTo>
                  <a:cubicBezTo>
                    <a:pt x="5199" y="1847"/>
                    <a:pt x="5201" y="1847"/>
                    <a:pt x="5202" y="1847"/>
                  </a:cubicBezTo>
                  <a:cubicBezTo>
                    <a:pt x="5204" y="1848"/>
                    <a:pt x="5204" y="1852"/>
                    <a:pt x="5204" y="1854"/>
                  </a:cubicBezTo>
                  <a:cubicBezTo>
                    <a:pt x="5204" y="1855"/>
                    <a:pt x="5202" y="1856"/>
                    <a:pt x="5202" y="1857"/>
                  </a:cubicBezTo>
                  <a:cubicBezTo>
                    <a:pt x="5200" y="1863"/>
                    <a:pt x="5208" y="1861"/>
                    <a:pt x="5210" y="1861"/>
                  </a:cubicBezTo>
                  <a:cubicBezTo>
                    <a:pt x="5213" y="1862"/>
                    <a:pt x="5214" y="1865"/>
                    <a:pt x="5218" y="1864"/>
                  </a:cubicBezTo>
                  <a:cubicBezTo>
                    <a:pt x="5221" y="1864"/>
                    <a:pt x="5223" y="1861"/>
                    <a:pt x="5225" y="1861"/>
                  </a:cubicBezTo>
                  <a:cubicBezTo>
                    <a:pt x="5226" y="1862"/>
                    <a:pt x="5226" y="1862"/>
                    <a:pt x="5226" y="1862"/>
                  </a:cubicBezTo>
                  <a:cubicBezTo>
                    <a:pt x="5227" y="1864"/>
                    <a:pt x="5226" y="1866"/>
                    <a:pt x="5227" y="1868"/>
                  </a:cubicBezTo>
                  <a:cubicBezTo>
                    <a:pt x="5228" y="1869"/>
                    <a:pt x="5231" y="1870"/>
                    <a:pt x="5233" y="1871"/>
                  </a:cubicBezTo>
                  <a:cubicBezTo>
                    <a:pt x="5235" y="1872"/>
                    <a:pt x="5236" y="1874"/>
                    <a:pt x="5238" y="1876"/>
                  </a:cubicBezTo>
                  <a:cubicBezTo>
                    <a:pt x="5246" y="1880"/>
                    <a:pt x="5249" y="1882"/>
                    <a:pt x="5244" y="1891"/>
                  </a:cubicBezTo>
                  <a:cubicBezTo>
                    <a:pt x="5243" y="1893"/>
                    <a:pt x="5242" y="1894"/>
                    <a:pt x="5241" y="1896"/>
                  </a:cubicBezTo>
                  <a:cubicBezTo>
                    <a:pt x="5241" y="1898"/>
                    <a:pt x="5240" y="1900"/>
                    <a:pt x="5240" y="1903"/>
                  </a:cubicBezTo>
                  <a:cubicBezTo>
                    <a:pt x="5240" y="1909"/>
                    <a:pt x="5247" y="1913"/>
                    <a:pt x="5247" y="1919"/>
                  </a:cubicBezTo>
                  <a:cubicBezTo>
                    <a:pt x="5247" y="1923"/>
                    <a:pt x="5247" y="1926"/>
                    <a:pt x="5247" y="1929"/>
                  </a:cubicBezTo>
                  <a:cubicBezTo>
                    <a:pt x="5248" y="1928"/>
                    <a:pt x="5249" y="1927"/>
                    <a:pt x="5250" y="1926"/>
                  </a:cubicBezTo>
                  <a:cubicBezTo>
                    <a:pt x="5254" y="1924"/>
                    <a:pt x="5258" y="1927"/>
                    <a:pt x="5262" y="1926"/>
                  </a:cubicBezTo>
                  <a:cubicBezTo>
                    <a:pt x="5266" y="1926"/>
                    <a:pt x="5271" y="1922"/>
                    <a:pt x="5275" y="1920"/>
                  </a:cubicBezTo>
                  <a:cubicBezTo>
                    <a:pt x="5281" y="1918"/>
                    <a:pt x="5287" y="1918"/>
                    <a:pt x="5293" y="1917"/>
                  </a:cubicBezTo>
                  <a:cubicBezTo>
                    <a:pt x="5298" y="1916"/>
                    <a:pt x="5302" y="1913"/>
                    <a:pt x="5306" y="1912"/>
                  </a:cubicBezTo>
                  <a:cubicBezTo>
                    <a:pt x="5310" y="1912"/>
                    <a:pt x="5316" y="1912"/>
                    <a:pt x="5318" y="1912"/>
                  </a:cubicBezTo>
                  <a:cubicBezTo>
                    <a:pt x="5318" y="1912"/>
                    <a:pt x="5319" y="1912"/>
                    <a:pt x="5320" y="1911"/>
                  </a:cubicBezTo>
                  <a:cubicBezTo>
                    <a:pt x="5321" y="1908"/>
                    <a:pt x="5320" y="1903"/>
                    <a:pt x="5322" y="1900"/>
                  </a:cubicBezTo>
                  <a:cubicBezTo>
                    <a:pt x="5324" y="1898"/>
                    <a:pt x="5326" y="1898"/>
                    <a:pt x="5328" y="1896"/>
                  </a:cubicBezTo>
                  <a:cubicBezTo>
                    <a:pt x="5330" y="1894"/>
                    <a:pt x="5330" y="1890"/>
                    <a:pt x="5332" y="1887"/>
                  </a:cubicBezTo>
                  <a:cubicBezTo>
                    <a:pt x="5334" y="1885"/>
                    <a:pt x="5338" y="1883"/>
                    <a:pt x="5339" y="1881"/>
                  </a:cubicBezTo>
                  <a:cubicBezTo>
                    <a:pt x="5341" y="1877"/>
                    <a:pt x="5342" y="1869"/>
                    <a:pt x="5346" y="1866"/>
                  </a:cubicBezTo>
                  <a:cubicBezTo>
                    <a:pt x="5348" y="1863"/>
                    <a:pt x="5353" y="1863"/>
                    <a:pt x="5355" y="1860"/>
                  </a:cubicBezTo>
                  <a:cubicBezTo>
                    <a:pt x="5355" y="1858"/>
                    <a:pt x="5355" y="1857"/>
                    <a:pt x="5355" y="1856"/>
                  </a:cubicBezTo>
                  <a:cubicBezTo>
                    <a:pt x="5357" y="1850"/>
                    <a:pt x="5366" y="1850"/>
                    <a:pt x="5365" y="1842"/>
                  </a:cubicBezTo>
                  <a:cubicBezTo>
                    <a:pt x="5368" y="1840"/>
                    <a:pt x="5364" y="1836"/>
                    <a:pt x="5366" y="1833"/>
                  </a:cubicBezTo>
                  <a:cubicBezTo>
                    <a:pt x="5368" y="1830"/>
                    <a:pt x="5375" y="1829"/>
                    <a:pt x="5379" y="1827"/>
                  </a:cubicBezTo>
                  <a:cubicBezTo>
                    <a:pt x="5381" y="1825"/>
                    <a:pt x="5383" y="1823"/>
                    <a:pt x="5385" y="1822"/>
                  </a:cubicBezTo>
                  <a:cubicBezTo>
                    <a:pt x="5386" y="1821"/>
                    <a:pt x="5390" y="1822"/>
                    <a:pt x="5391" y="1823"/>
                  </a:cubicBezTo>
                  <a:cubicBezTo>
                    <a:pt x="5392" y="1823"/>
                    <a:pt x="5393" y="1823"/>
                    <a:pt x="5395" y="1823"/>
                  </a:cubicBezTo>
                  <a:cubicBezTo>
                    <a:pt x="5399" y="1824"/>
                    <a:pt x="5396" y="1830"/>
                    <a:pt x="5398" y="1833"/>
                  </a:cubicBezTo>
                  <a:cubicBezTo>
                    <a:pt x="5402" y="1834"/>
                    <a:pt x="5407" y="1834"/>
                    <a:pt x="5410" y="1835"/>
                  </a:cubicBezTo>
                  <a:cubicBezTo>
                    <a:pt x="5412" y="1836"/>
                    <a:pt x="5415" y="1838"/>
                    <a:pt x="5417" y="1839"/>
                  </a:cubicBezTo>
                  <a:cubicBezTo>
                    <a:pt x="5420" y="1841"/>
                    <a:pt x="5436" y="1846"/>
                    <a:pt x="5440" y="1846"/>
                  </a:cubicBezTo>
                  <a:cubicBezTo>
                    <a:pt x="5442" y="1846"/>
                    <a:pt x="5454" y="1840"/>
                    <a:pt x="5456" y="1838"/>
                  </a:cubicBezTo>
                  <a:cubicBezTo>
                    <a:pt x="5457" y="1837"/>
                    <a:pt x="5459" y="1834"/>
                    <a:pt x="5461" y="1833"/>
                  </a:cubicBezTo>
                  <a:cubicBezTo>
                    <a:pt x="5465" y="1830"/>
                    <a:pt x="5472" y="1832"/>
                    <a:pt x="5477" y="1831"/>
                  </a:cubicBezTo>
                  <a:cubicBezTo>
                    <a:pt x="5480" y="1830"/>
                    <a:pt x="5488" y="1829"/>
                    <a:pt x="5490" y="1826"/>
                  </a:cubicBezTo>
                  <a:cubicBezTo>
                    <a:pt x="5493" y="1825"/>
                    <a:pt x="5499" y="1823"/>
                    <a:pt x="5502" y="1824"/>
                  </a:cubicBezTo>
                  <a:cubicBezTo>
                    <a:pt x="5506" y="1825"/>
                    <a:pt x="5507" y="1831"/>
                    <a:pt x="5510" y="1832"/>
                  </a:cubicBezTo>
                  <a:cubicBezTo>
                    <a:pt x="5513" y="1833"/>
                    <a:pt x="5516" y="1832"/>
                    <a:pt x="5519" y="1834"/>
                  </a:cubicBezTo>
                  <a:cubicBezTo>
                    <a:pt x="5521" y="1834"/>
                    <a:pt x="5522" y="1837"/>
                    <a:pt x="5525" y="1837"/>
                  </a:cubicBezTo>
                  <a:cubicBezTo>
                    <a:pt x="5527" y="1838"/>
                    <a:pt x="5528" y="1837"/>
                    <a:pt x="5530" y="1837"/>
                  </a:cubicBezTo>
                  <a:cubicBezTo>
                    <a:pt x="5530" y="1837"/>
                    <a:pt x="5531" y="1838"/>
                    <a:pt x="5532" y="1838"/>
                  </a:cubicBezTo>
                  <a:cubicBezTo>
                    <a:pt x="5532" y="1838"/>
                    <a:pt x="5532" y="1838"/>
                    <a:pt x="5532" y="1838"/>
                  </a:cubicBezTo>
                  <a:cubicBezTo>
                    <a:pt x="5533" y="1839"/>
                    <a:pt x="5533" y="1839"/>
                    <a:pt x="5534" y="1839"/>
                  </a:cubicBezTo>
                  <a:cubicBezTo>
                    <a:pt x="5536" y="1841"/>
                    <a:pt x="5538" y="1842"/>
                    <a:pt x="5540" y="1843"/>
                  </a:cubicBezTo>
                  <a:cubicBezTo>
                    <a:pt x="5542" y="1844"/>
                    <a:pt x="5543" y="1847"/>
                    <a:pt x="5545" y="1848"/>
                  </a:cubicBezTo>
                  <a:cubicBezTo>
                    <a:pt x="5546" y="1848"/>
                    <a:pt x="5548" y="1848"/>
                    <a:pt x="5550" y="1848"/>
                  </a:cubicBezTo>
                  <a:cubicBezTo>
                    <a:pt x="5552" y="1848"/>
                    <a:pt x="5553" y="1850"/>
                    <a:pt x="5555" y="1850"/>
                  </a:cubicBezTo>
                  <a:cubicBezTo>
                    <a:pt x="5555" y="1848"/>
                    <a:pt x="5558" y="1845"/>
                    <a:pt x="5559" y="1844"/>
                  </a:cubicBezTo>
                  <a:cubicBezTo>
                    <a:pt x="5567" y="1839"/>
                    <a:pt x="5570" y="1841"/>
                    <a:pt x="5574" y="1848"/>
                  </a:cubicBezTo>
                  <a:cubicBezTo>
                    <a:pt x="5575" y="1848"/>
                    <a:pt x="5575" y="1848"/>
                    <a:pt x="5576" y="1849"/>
                  </a:cubicBezTo>
                  <a:cubicBezTo>
                    <a:pt x="5576" y="1850"/>
                    <a:pt x="5577" y="1850"/>
                    <a:pt x="5578" y="1850"/>
                  </a:cubicBezTo>
                  <a:cubicBezTo>
                    <a:pt x="5580" y="1851"/>
                    <a:pt x="5581" y="1854"/>
                    <a:pt x="5583" y="1856"/>
                  </a:cubicBezTo>
                  <a:cubicBezTo>
                    <a:pt x="5589" y="1860"/>
                    <a:pt x="5596" y="1858"/>
                    <a:pt x="5603" y="1864"/>
                  </a:cubicBezTo>
                  <a:cubicBezTo>
                    <a:pt x="5607" y="1867"/>
                    <a:pt x="5608" y="1872"/>
                    <a:pt x="5614" y="1873"/>
                  </a:cubicBezTo>
                  <a:cubicBezTo>
                    <a:pt x="5622" y="1875"/>
                    <a:pt x="5629" y="1868"/>
                    <a:pt x="5638" y="1869"/>
                  </a:cubicBezTo>
                  <a:cubicBezTo>
                    <a:pt x="5641" y="1871"/>
                    <a:pt x="5643" y="1875"/>
                    <a:pt x="5646" y="1877"/>
                  </a:cubicBezTo>
                  <a:cubicBezTo>
                    <a:pt x="5654" y="1876"/>
                    <a:pt x="5652" y="1879"/>
                    <a:pt x="5655" y="1881"/>
                  </a:cubicBezTo>
                  <a:cubicBezTo>
                    <a:pt x="5656" y="1881"/>
                    <a:pt x="5658" y="1880"/>
                    <a:pt x="5659" y="1880"/>
                  </a:cubicBezTo>
                  <a:cubicBezTo>
                    <a:pt x="5663" y="1880"/>
                    <a:pt x="5666" y="1881"/>
                    <a:pt x="5669" y="1880"/>
                  </a:cubicBezTo>
                  <a:cubicBezTo>
                    <a:pt x="5670" y="1880"/>
                    <a:pt x="5672" y="1879"/>
                    <a:pt x="5673" y="1879"/>
                  </a:cubicBezTo>
                  <a:cubicBezTo>
                    <a:pt x="5676" y="1878"/>
                    <a:pt x="5680" y="1878"/>
                    <a:pt x="5684" y="1877"/>
                  </a:cubicBezTo>
                  <a:cubicBezTo>
                    <a:pt x="5686" y="1877"/>
                    <a:pt x="5693" y="1878"/>
                    <a:pt x="5696" y="1879"/>
                  </a:cubicBezTo>
                  <a:cubicBezTo>
                    <a:pt x="5700" y="1880"/>
                    <a:pt x="5705" y="1880"/>
                    <a:pt x="5710" y="1880"/>
                  </a:cubicBezTo>
                  <a:cubicBezTo>
                    <a:pt x="5720" y="1882"/>
                    <a:pt x="5719" y="1891"/>
                    <a:pt x="5724" y="1891"/>
                  </a:cubicBezTo>
                  <a:cubicBezTo>
                    <a:pt x="5728" y="1891"/>
                    <a:pt x="5728" y="1885"/>
                    <a:pt x="5731" y="1884"/>
                  </a:cubicBezTo>
                  <a:cubicBezTo>
                    <a:pt x="5736" y="1882"/>
                    <a:pt x="5744" y="1886"/>
                    <a:pt x="5748" y="1884"/>
                  </a:cubicBezTo>
                  <a:cubicBezTo>
                    <a:pt x="5751" y="1882"/>
                    <a:pt x="5752" y="1878"/>
                    <a:pt x="5754" y="1876"/>
                  </a:cubicBezTo>
                  <a:cubicBezTo>
                    <a:pt x="5756" y="1873"/>
                    <a:pt x="5758" y="1872"/>
                    <a:pt x="5758" y="1868"/>
                  </a:cubicBezTo>
                  <a:cubicBezTo>
                    <a:pt x="5758" y="1866"/>
                    <a:pt x="5761" y="1866"/>
                    <a:pt x="5762" y="1865"/>
                  </a:cubicBezTo>
                  <a:cubicBezTo>
                    <a:pt x="5763" y="1863"/>
                    <a:pt x="5762" y="1861"/>
                    <a:pt x="5764" y="1859"/>
                  </a:cubicBezTo>
                  <a:cubicBezTo>
                    <a:pt x="5766" y="1857"/>
                    <a:pt x="5770" y="1856"/>
                    <a:pt x="5772" y="1854"/>
                  </a:cubicBezTo>
                  <a:cubicBezTo>
                    <a:pt x="5775" y="1852"/>
                    <a:pt x="5776" y="1849"/>
                    <a:pt x="5779" y="1848"/>
                  </a:cubicBezTo>
                  <a:cubicBezTo>
                    <a:pt x="5780" y="1847"/>
                    <a:pt x="5781" y="1846"/>
                    <a:pt x="5782" y="1846"/>
                  </a:cubicBezTo>
                  <a:cubicBezTo>
                    <a:pt x="5784" y="1846"/>
                    <a:pt x="5786" y="1847"/>
                    <a:pt x="5788" y="1848"/>
                  </a:cubicBezTo>
                  <a:cubicBezTo>
                    <a:pt x="5793" y="1843"/>
                    <a:pt x="5795" y="1848"/>
                    <a:pt x="5801" y="1848"/>
                  </a:cubicBezTo>
                  <a:cubicBezTo>
                    <a:pt x="5805" y="1848"/>
                    <a:pt x="5810" y="1847"/>
                    <a:pt x="5815" y="1848"/>
                  </a:cubicBezTo>
                  <a:cubicBezTo>
                    <a:pt x="5818" y="1849"/>
                    <a:pt x="5821" y="1852"/>
                    <a:pt x="5824" y="1853"/>
                  </a:cubicBezTo>
                  <a:cubicBezTo>
                    <a:pt x="5826" y="1853"/>
                    <a:pt x="5828" y="1854"/>
                    <a:pt x="5830" y="1854"/>
                  </a:cubicBezTo>
                  <a:cubicBezTo>
                    <a:pt x="5836" y="1856"/>
                    <a:pt x="5842" y="1860"/>
                    <a:pt x="5849" y="1862"/>
                  </a:cubicBezTo>
                  <a:cubicBezTo>
                    <a:pt x="5850" y="1863"/>
                    <a:pt x="5851" y="1863"/>
                    <a:pt x="5852" y="1864"/>
                  </a:cubicBezTo>
                  <a:cubicBezTo>
                    <a:pt x="5854" y="1865"/>
                    <a:pt x="5854" y="1868"/>
                    <a:pt x="5856" y="1870"/>
                  </a:cubicBezTo>
                  <a:cubicBezTo>
                    <a:pt x="5858" y="1872"/>
                    <a:pt x="5861" y="1875"/>
                    <a:pt x="5862" y="1877"/>
                  </a:cubicBezTo>
                  <a:cubicBezTo>
                    <a:pt x="5864" y="1880"/>
                    <a:pt x="5862" y="1884"/>
                    <a:pt x="5863" y="1887"/>
                  </a:cubicBezTo>
                  <a:cubicBezTo>
                    <a:pt x="5863" y="1892"/>
                    <a:pt x="5866" y="1903"/>
                    <a:pt x="5864" y="1907"/>
                  </a:cubicBezTo>
                  <a:cubicBezTo>
                    <a:pt x="5862" y="1908"/>
                    <a:pt x="5853" y="1910"/>
                    <a:pt x="5851" y="1911"/>
                  </a:cubicBezTo>
                  <a:cubicBezTo>
                    <a:pt x="5849" y="1914"/>
                    <a:pt x="5849" y="1917"/>
                    <a:pt x="5847" y="1920"/>
                  </a:cubicBezTo>
                  <a:cubicBezTo>
                    <a:pt x="5844" y="1926"/>
                    <a:pt x="5838" y="1927"/>
                    <a:pt x="5841" y="1936"/>
                  </a:cubicBezTo>
                  <a:cubicBezTo>
                    <a:pt x="5842" y="1938"/>
                    <a:pt x="5844" y="1941"/>
                    <a:pt x="5846" y="1943"/>
                  </a:cubicBezTo>
                  <a:cubicBezTo>
                    <a:pt x="5848" y="1945"/>
                    <a:pt x="5852" y="1949"/>
                    <a:pt x="5853" y="1952"/>
                  </a:cubicBezTo>
                  <a:cubicBezTo>
                    <a:pt x="5852" y="1959"/>
                    <a:pt x="5852" y="1957"/>
                    <a:pt x="5855" y="1963"/>
                  </a:cubicBezTo>
                  <a:cubicBezTo>
                    <a:pt x="5856" y="1965"/>
                    <a:pt x="5857" y="1968"/>
                    <a:pt x="5858" y="1970"/>
                  </a:cubicBezTo>
                  <a:cubicBezTo>
                    <a:pt x="5858" y="1972"/>
                    <a:pt x="5859" y="1974"/>
                    <a:pt x="5860" y="1975"/>
                  </a:cubicBezTo>
                  <a:cubicBezTo>
                    <a:pt x="5862" y="1978"/>
                    <a:pt x="5871" y="1978"/>
                    <a:pt x="5874" y="1979"/>
                  </a:cubicBezTo>
                  <a:cubicBezTo>
                    <a:pt x="5876" y="1979"/>
                    <a:pt x="5878" y="1980"/>
                    <a:pt x="5880" y="1981"/>
                  </a:cubicBezTo>
                  <a:cubicBezTo>
                    <a:pt x="5881" y="1981"/>
                    <a:pt x="5881" y="1981"/>
                    <a:pt x="5881" y="1981"/>
                  </a:cubicBezTo>
                  <a:cubicBezTo>
                    <a:pt x="5883" y="1977"/>
                    <a:pt x="5884" y="1974"/>
                    <a:pt x="5886" y="1970"/>
                  </a:cubicBezTo>
                  <a:cubicBezTo>
                    <a:pt x="5886" y="1970"/>
                    <a:pt x="5887" y="1969"/>
                    <a:pt x="5887" y="1968"/>
                  </a:cubicBezTo>
                  <a:cubicBezTo>
                    <a:pt x="5889" y="1964"/>
                    <a:pt x="5892" y="1963"/>
                    <a:pt x="5894" y="1960"/>
                  </a:cubicBezTo>
                  <a:cubicBezTo>
                    <a:pt x="5893" y="1959"/>
                    <a:pt x="5893" y="1959"/>
                    <a:pt x="5893" y="1959"/>
                  </a:cubicBezTo>
                  <a:cubicBezTo>
                    <a:pt x="5892" y="1958"/>
                    <a:pt x="5889" y="1954"/>
                    <a:pt x="5890" y="1952"/>
                  </a:cubicBezTo>
                  <a:cubicBezTo>
                    <a:pt x="5890" y="1951"/>
                    <a:pt x="5890" y="1951"/>
                    <a:pt x="5890" y="1951"/>
                  </a:cubicBezTo>
                  <a:cubicBezTo>
                    <a:pt x="5895" y="1949"/>
                    <a:pt x="5904" y="1947"/>
                    <a:pt x="5909" y="1947"/>
                  </a:cubicBezTo>
                  <a:cubicBezTo>
                    <a:pt x="5911" y="1946"/>
                    <a:pt x="5916" y="1946"/>
                    <a:pt x="5918" y="1946"/>
                  </a:cubicBezTo>
                  <a:cubicBezTo>
                    <a:pt x="5919" y="1945"/>
                    <a:pt x="5921" y="1943"/>
                    <a:pt x="5923" y="1942"/>
                  </a:cubicBezTo>
                  <a:cubicBezTo>
                    <a:pt x="5925" y="1940"/>
                    <a:pt x="5927" y="1940"/>
                    <a:pt x="5929" y="1939"/>
                  </a:cubicBezTo>
                  <a:cubicBezTo>
                    <a:pt x="5932" y="1937"/>
                    <a:pt x="5935" y="1935"/>
                    <a:pt x="5937" y="1933"/>
                  </a:cubicBezTo>
                  <a:cubicBezTo>
                    <a:pt x="5940" y="1931"/>
                    <a:pt x="5940" y="1928"/>
                    <a:pt x="5943" y="1926"/>
                  </a:cubicBezTo>
                  <a:cubicBezTo>
                    <a:pt x="5946" y="1923"/>
                    <a:pt x="5952" y="1922"/>
                    <a:pt x="5956" y="1918"/>
                  </a:cubicBezTo>
                  <a:cubicBezTo>
                    <a:pt x="5958" y="1915"/>
                    <a:pt x="5960" y="1912"/>
                    <a:pt x="5962" y="1909"/>
                  </a:cubicBezTo>
                  <a:cubicBezTo>
                    <a:pt x="5966" y="1905"/>
                    <a:pt x="5968" y="1906"/>
                    <a:pt x="5973" y="1904"/>
                  </a:cubicBezTo>
                  <a:cubicBezTo>
                    <a:pt x="5977" y="1902"/>
                    <a:pt x="5982" y="1896"/>
                    <a:pt x="5987" y="1898"/>
                  </a:cubicBezTo>
                  <a:cubicBezTo>
                    <a:pt x="5989" y="1901"/>
                    <a:pt x="5993" y="1903"/>
                    <a:pt x="5997" y="1904"/>
                  </a:cubicBezTo>
                  <a:cubicBezTo>
                    <a:pt x="6000" y="1904"/>
                    <a:pt x="6004" y="1902"/>
                    <a:pt x="6007" y="1902"/>
                  </a:cubicBezTo>
                  <a:cubicBezTo>
                    <a:pt x="6010" y="1902"/>
                    <a:pt x="6024" y="1904"/>
                    <a:pt x="6026" y="1906"/>
                  </a:cubicBezTo>
                  <a:cubicBezTo>
                    <a:pt x="6028" y="1907"/>
                    <a:pt x="6030" y="1912"/>
                    <a:pt x="6030" y="1914"/>
                  </a:cubicBezTo>
                  <a:cubicBezTo>
                    <a:pt x="6031" y="1911"/>
                    <a:pt x="6032" y="1908"/>
                    <a:pt x="6033" y="1905"/>
                  </a:cubicBezTo>
                  <a:cubicBezTo>
                    <a:pt x="6032" y="1897"/>
                    <a:pt x="6026" y="1901"/>
                    <a:pt x="6026" y="1887"/>
                  </a:cubicBezTo>
                  <a:cubicBezTo>
                    <a:pt x="6026" y="1886"/>
                    <a:pt x="6026" y="1884"/>
                    <a:pt x="6026" y="1883"/>
                  </a:cubicBezTo>
                  <a:cubicBezTo>
                    <a:pt x="6027" y="1872"/>
                    <a:pt x="6040" y="1873"/>
                    <a:pt x="6042" y="1866"/>
                  </a:cubicBezTo>
                  <a:cubicBezTo>
                    <a:pt x="6043" y="1862"/>
                    <a:pt x="6041" y="1858"/>
                    <a:pt x="6040" y="1855"/>
                  </a:cubicBezTo>
                  <a:cubicBezTo>
                    <a:pt x="6030" y="1838"/>
                    <a:pt x="6017" y="1842"/>
                    <a:pt x="6011" y="1834"/>
                  </a:cubicBezTo>
                  <a:close/>
                </a:path>
              </a:pathLst>
            </a:custGeom>
            <a:solidFill>
              <a:srgbClr val="CC6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3" name="Freeform 13">
              <a:extLst>
                <a:ext uri="{FF2B5EF4-FFF2-40B4-BE49-F238E27FC236}">
                  <a16:creationId xmlns="" xmlns:a16="http://schemas.microsoft.com/office/drawing/2014/main" id="{98FBA77E-8D79-433A-9709-6808474EE343}"/>
                </a:ext>
              </a:extLst>
            </p:cNvPr>
            <p:cNvSpPr>
              <a:spLocks/>
            </p:cNvSpPr>
            <p:nvPr/>
          </p:nvSpPr>
          <p:spPr bwMode="auto">
            <a:xfrm>
              <a:off x="2330450" y="3798888"/>
              <a:ext cx="1588" cy="6350"/>
            </a:xfrm>
            <a:custGeom>
              <a:avLst/>
              <a:gdLst>
                <a:gd name="T0" fmla="*/ 0 w 1"/>
                <a:gd name="T1" fmla="*/ 0 h 4"/>
                <a:gd name="T2" fmla="*/ 0 w 1"/>
                <a:gd name="T3" fmla="*/ 4 h 4"/>
                <a:gd name="T4" fmla="*/ 0 w 1"/>
                <a:gd name="T5" fmla="*/ 0 h 4"/>
              </a:gdLst>
              <a:ahLst/>
              <a:cxnLst>
                <a:cxn ang="0">
                  <a:pos x="T0" y="T1"/>
                </a:cxn>
                <a:cxn ang="0">
                  <a:pos x="T2" y="T3"/>
                </a:cxn>
                <a:cxn ang="0">
                  <a:pos x="T4" y="T5"/>
                </a:cxn>
              </a:cxnLst>
              <a:rect l="0" t="0" r="r" b="b"/>
              <a:pathLst>
                <a:path w="1" h="4">
                  <a:moveTo>
                    <a:pt x="0" y="0"/>
                  </a:moveTo>
                  <a:cubicBezTo>
                    <a:pt x="1" y="2"/>
                    <a:pt x="0" y="2"/>
                    <a:pt x="0" y="4"/>
                  </a:cubicBezTo>
                  <a:cubicBezTo>
                    <a:pt x="1" y="2"/>
                    <a:pt x="1" y="1"/>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4" name="Freeform 14">
              <a:extLst>
                <a:ext uri="{FF2B5EF4-FFF2-40B4-BE49-F238E27FC236}">
                  <a16:creationId xmlns="" xmlns:a16="http://schemas.microsoft.com/office/drawing/2014/main" id="{46EA7B4E-35CE-4BE8-B311-69C5B00B8822}"/>
                </a:ext>
              </a:extLst>
            </p:cNvPr>
            <p:cNvSpPr>
              <a:spLocks/>
            </p:cNvSpPr>
            <p:nvPr/>
          </p:nvSpPr>
          <p:spPr bwMode="auto">
            <a:xfrm>
              <a:off x="2330450" y="3805238"/>
              <a:ext cx="1588" cy="1588"/>
            </a:xfrm>
            <a:custGeom>
              <a:avLst/>
              <a:gdLst>
                <a:gd name="T0" fmla="*/ 0 w 1"/>
                <a:gd name="T1" fmla="*/ 1 h 1"/>
                <a:gd name="T2" fmla="*/ 1 w 1"/>
                <a:gd name="T3" fmla="*/ 1 h 1"/>
                <a:gd name="T4" fmla="*/ 0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0" y="1"/>
                    <a:pt x="1" y="1"/>
                  </a:cubicBezTo>
                  <a:cubicBezTo>
                    <a:pt x="0" y="1"/>
                    <a:pt x="0" y="0"/>
                    <a:pt x="0" y="0"/>
                  </a:cubicBezTo>
                  <a:cubicBezTo>
                    <a:pt x="0" y="0"/>
                    <a:pt x="0"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5" name="Freeform 15">
              <a:extLst>
                <a:ext uri="{FF2B5EF4-FFF2-40B4-BE49-F238E27FC236}">
                  <a16:creationId xmlns="" xmlns:a16="http://schemas.microsoft.com/office/drawing/2014/main" id="{AA022C0B-7FB5-438F-8915-243DD2527450}"/>
                </a:ext>
              </a:extLst>
            </p:cNvPr>
            <p:cNvSpPr>
              <a:spLocks/>
            </p:cNvSpPr>
            <p:nvPr/>
          </p:nvSpPr>
          <p:spPr bwMode="auto">
            <a:xfrm>
              <a:off x="2332038" y="3806825"/>
              <a:ext cx="7938" cy="4763"/>
            </a:xfrm>
            <a:custGeom>
              <a:avLst/>
              <a:gdLst>
                <a:gd name="T0" fmla="*/ 6 w 6"/>
                <a:gd name="T1" fmla="*/ 3 h 3"/>
                <a:gd name="T2" fmla="*/ 0 w 6"/>
                <a:gd name="T3" fmla="*/ 0 h 3"/>
                <a:gd name="T4" fmla="*/ 6 w 6"/>
                <a:gd name="T5" fmla="*/ 3 h 3"/>
              </a:gdLst>
              <a:ahLst/>
              <a:cxnLst>
                <a:cxn ang="0">
                  <a:pos x="T0" y="T1"/>
                </a:cxn>
                <a:cxn ang="0">
                  <a:pos x="T2" y="T3"/>
                </a:cxn>
                <a:cxn ang="0">
                  <a:pos x="T4" y="T5"/>
                </a:cxn>
              </a:cxnLst>
              <a:rect l="0" t="0" r="r" b="b"/>
              <a:pathLst>
                <a:path w="6" h="3">
                  <a:moveTo>
                    <a:pt x="6" y="3"/>
                  </a:moveTo>
                  <a:cubicBezTo>
                    <a:pt x="4" y="2"/>
                    <a:pt x="1" y="1"/>
                    <a:pt x="0" y="0"/>
                  </a:cubicBezTo>
                  <a:cubicBezTo>
                    <a:pt x="1" y="2"/>
                    <a:pt x="3" y="2"/>
                    <a:pt x="6"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6" name="Freeform 16">
              <a:extLst>
                <a:ext uri="{FF2B5EF4-FFF2-40B4-BE49-F238E27FC236}">
                  <a16:creationId xmlns="" xmlns:a16="http://schemas.microsoft.com/office/drawing/2014/main" id="{06EA8795-2B88-4B37-99E9-6240DC6BE79B}"/>
                </a:ext>
              </a:extLst>
            </p:cNvPr>
            <p:cNvSpPr>
              <a:spLocks/>
            </p:cNvSpPr>
            <p:nvPr/>
          </p:nvSpPr>
          <p:spPr bwMode="auto">
            <a:xfrm>
              <a:off x="2330450" y="3797300"/>
              <a:ext cx="0" cy="1588"/>
            </a:xfrm>
            <a:custGeom>
              <a:avLst/>
              <a:gdLst>
                <a:gd name="T0" fmla="*/ 2 h 2"/>
                <a:gd name="T1" fmla="*/ 0 h 2"/>
                <a:gd name="T2" fmla="*/ 2 h 2"/>
              </a:gdLst>
              <a:ahLst/>
              <a:cxnLst>
                <a:cxn ang="0">
                  <a:pos x="0" y="T0"/>
                </a:cxn>
                <a:cxn ang="0">
                  <a:pos x="0" y="T1"/>
                </a:cxn>
                <a:cxn ang="0">
                  <a:pos x="0" y="T2"/>
                </a:cxn>
              </a:cxnLst>
              <a:rect l="0" t="0" r="r" b="b"/>
              <a:pathLst>
                <a:path h="2">
                  <a:moveTo>
                    <a:pt x="0" y="2"/>
                  </a:moveTo>
                  <a:cubicBezTo>
                    <a:pt x="0" y="1"/>
                    <a:pt x="0" y="0"/>
                    <a:pt x="0" y="0"/>
                  </a:cubicBezTo>
                  <a:cubicBezTo>
                    <a:pt x="0" y="1"/>
                    <a:pt x="0" y="1"/>
                    <a:pt x="0"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7" name="Freeform 17">
              <a:extLst>
                <a:ext uri="{FF2B5EF4-FFF2-40B4-BE49-F238E27FC236}">
                  <a16:creationId xmlns="" xmlns:a16="http://schemas.microsoft.com/office/drawing/2014/main" id="{C60AD6A1-DEA9-4B0B-9855-77511221BAFC}"/>
                </a:ext>
              </a:extLst>
            </p:cNvPr>
            <p:cNvSpPr>
              <a:spLocks/>
            </p:cNvSpPr>
            <p:nvPr/>
          </p:nvSpPr>
          <p:spPr bwMode="auto">
            <a:xfrm>
              <a:off x="2330450" y="3805238"/>
              <a:ext cx="0" cy="0"/>
            </a:xfrm>
            <a:custGeom>
              <a:avLst/>
              <a:gdLst>
                <a:gd name="T0" fmla="*/ 1 h 1"/>
                <a:gd name="T1" fmla="*/ 1 h 1"/>
                <a:gd name="T2" fmla="*/ 1 h 1"/>
                <a:gd name="T3" fmla="*/ 1 h 1"/>
              </a:gdLst>
              <a:ahLst/>
              <a:cxnLst>
                <a:cxn ang="0">
                  <a:pos x="0" y="T0"/>
                </a:cxn>
                <a:cxn ang="0">
                  <a:pos x="0" y="T1"/>
                </a:cxn>
                <a:cxn ang="0">
                  <a:pos x="0" y="T2"/>
                </a:cxn>
                <a:cxn ang="0">
                  <a:pos x="0" y="T3"/>
                </a:cxn>
              </a:cxnLst>
              <a:rect l="0" t="0" r="r" b="b"/>
              <a:pathLst>
                <a:path h="1">
                  <a:moveTo>
                    <a:pt x="0" y="1"/>
                  </a:moveTo>
                  <a:cubicBezTo>
                    <a:pt x="0" y="1"/>
                    <a:pt x="0" y="1"/>
                    <a:pt x="0" y="1"/>
                  </a:cubicBezTo>
                  <a:cubicBezTo>
                    <a:pt x="0" y="1"/>
                    <a:pt x="0" y="0"/>
                    <a:pt x="0" y="1"/>
                  </a:cubicBezTo>
                  <a:cubicBezTo>
                    <a:pt x="0" y="0"/>
                    <a:pt x="0"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8" name="Freeform 18">
              <a:extLst>
                <a:ext uri="{FF2B5EF4-FFF2-40B4-BE49-F238E27FC236}">
                  <a16:creationId xmlns="" xmlns:a16="http://schemas.microsoft.com/office/drawing/2014/main" id="{4EDC801E-B0F9-47A3-B2DE-805340176D00}"/>
                </a:ext>
              </a:extLst>
            </p:cNvPr>
            <p:cNvSpPr>
              <a:spLocks/>
            </p:cNvSpPr>
            <p:nvPr/>
          </p:nvSpPr>
          <p:spPr bwMode="auto">
            <a:xfrm>
              <a:off x="1793875" y="2876550"/>
              <a:ext cx="150813" cy="76200"/>
            </a:xfrm>
            <a:custGeom>
              <a:avLst/>
              <a:gdLst>
                <a:gd name="T0" fmla="*/ 112 w 113"/>
                <a:gd name="T1" fmla="*/ 36 h 57"/>
                <a:gd name="T2" fmla="*/ 107 w 113"/>
                <a:gd name="T3" fmla="*/ 40 h 57"/>
                <a:gd name="T4" fmla="*/ 105 w 113"/>
                <a:gd name="T5" fmla="*/ 43 h 57"/>
                <a:gd name="T6" fmla="*/ 99 w 113"/>
                <a:gd name="T7" fmla="*/ 44 h 57"/>
                <a:gd name="T8" fmla="*/ 95 w 113"/>
                <a:gd name="T9" fmla="*/ 46 h 57"/>
                <a:gd name="T10" fmla="*/ 86 w 113"/>
                <a:gd name="T11" fmla="*/ 44 h 57"/>
                <a:gd name="T12" fmla="*/ 78 w 113"/>
                <a:gd name="T13" fmla="*/ 48 h 57"/>
                <a:gd name="T14" fmla="*/ 73 w 113"/>
                <a:gd name="T15" fmla="*/ 49 h 57"/>
                <a:gd name="T16" fmla="*/ 68 w 113"/>
                <a:gd name="T17" fmla="*/ 51 h 57"/>
                <a:gd name="T18" fmla="*/ 63 w 113"/>
                <a:gd name="T19" fmla="*/ 52 h 57"/>
                <a:gd name="T20" fmla="*/ 60 w 113"/>
                <a:gd name="T21" fmla="*/ 53 h 57"/>
                <a:gd name="T22" fmla="*/ 54 w 113"/>
                <a:gd name="T23" fmla="*/ 54 h 57"/>
                <a:gd name="T24" fmla="*/ 39 w 113"/>
                <a:gd name="T25" fmla="*/ 55 h 57"/>
                <a:gd name="T26" fmla="*/ 33 w 113"/>
                <a:gd name="T27" fmla="*/ 55 h 57"/>
                <a:gd name="T28" fmla="*/ 21 w 113"/>
                <a:gd name="T29" fmla="*/ 57 h 57"/>
                <a:gd name="T30" fmla="*/ 14 w 113"/>
                <a:gd name="T31" fmla="*/ 51 h 57"/>
                <a:gd name="T32" fmla="*/ 11 w 113"/>
                <a:gd name="T33" fmla="*/ 48 h 57"/>
                <a:gd name="T34" fmla="*/ 0 w 113"/>
                <a:gd name="T35" fmla="*/ 46 h 57"/>
                <a:gd name="T36" fmla="*/ 0 w 113"/>
                <a:gd name="T37" fmla="*/ 44 h 57"/>
                <a:gd name="T38" fmla="*/ 3 w 113"/>
                <a:gd name="T39" fmla="*/ 35 h 57"/>
                <a:gd name="T40" fmla="*/ 5 w 113"/>
                <a:gd name="T41" fmla="*/ 33 h 57"/>
                <a:gd name="T42" fmla="*/ 14 w 113"/>
                <a:gd name="T43" fmla="*/ 26 h 57"/>
                <a:gd name="T44" fmla="*/ 17 w 113"/>
                <a:gd name="T45" fmla="*/ 23 h 57"/>
                <a:gd name="T46" fmla="*/ 32 w 113"/>
                <a:gd name="T47" fmla="*/ 16 h 57"/>
                <a:gd name="T48" fmla="*/ 37 w 113"/>
                <a:gd name="T49" fmla="*/ 12 h 57"/>
                <a:gd name="T50" fmla="*/ 53 w 113"/>
                <a:gd name="T51" fmla="*/ 11 h 57"/>
                <a:gd name="T52" fmla="*/ 62 w 113"/>
                <a:gd name="T53" fmla="*/ 7 h 57"/>
                <a:gd name="T54" fmla="*/ 89 w 113"/>
                <a:gd name="T55" fmla="*/ 0 h 57"/>
                <a:gd name="T56" fmla="*/ 91 w 113"/>
                <a:gd name="T57" fmla="*/ 6 h 57"/>
                <a:gd name="T58" fmla="*/ 99 w 113"/>
                <a:gd name="T59" fmla="*/ 9 h 57"/>
                <a:gd name="T60" fmla="*/ 99 w 113"/>
                <a:gd name="T61" fmla="*/ 11 h 57"/>
                <a:gd name="T62" fmla="*/ 98 w 113"/>
                <a:gd name="T63" fmla="*/ 13 h 57"/>
                <a:gd name="T64" fmla="*/ 99 w 113"/>
                <a:gd name="T65" fmla="*/ 21 h 57"/>
                <a:gd name="T66" fmla="*/ 99 w 113"/>
                <a:gd name="T67" fmla="*/ 29 h 57"/>
                <a:gd name="T68" fmla="*/ 99 w 113"/>
                <a:gd name="T69" fmla="*/ 37 h 57"/>
                <a:gd name="T70" fmla="*/ 101 w 113"/>
                <a:gd name="T71" fmla="*/ 39 h 57"/>
                <a:gd name="T72" fmla="*/ 104 w 113"/>
                <a:gd name="T73" fmla="*/ 38 h 57"/>
                <a:gd name="T74" fmla="*/ 111 w 113"/>
                <a:gd name="T75" fmla="*/ 31 h 57"/>
                <a:gd name="T76" fmla="*/ 113 w 113"/>
                <a:gd name="T77" fmla="*/ 31 h 57"/>
                <a:gd name="T78" fmla="*/ 113 w 113"/>
                <a:gd name="T79" fmla="*/ 33 h 57"/>
                <a:gd name="T80" fmla="*/ 112 w 113"/>
                <a:gd name="T81" fmla="*/ 36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3" h="57">
                  <a:moveTo>
                    <a:pt x="112" y="36"/>
                  </a:moveTo>
                  <a:cubicBezTo>
                    <a:pt x="111" y="38"/>
                    <a:pt x="108" y="39"/>
                    <a:pt x="107" y="40"/>
                  </a:cubicBezTo>
                  <a:cubicBezTo>
                    <a:pt x="106" y="41"/>
                    <a:pt x="106" y="42"/>
                    <a:pt x="105" y="43"/>
                  </a:cubicBezTo>
                  <a:cubicBezTo>
                    <a:pt x="103" y="43"/>
                    <a:pt x="101" y="43"/>
                    <a:pt x="99" y="44"/>
                  </a:cubicBezTo>
                  <a:cubicBezTo>
                    <a:pt x="97" y="44"/>
                    <a:pt x="96" y="46"/>
                    <a:pt x="95" y="46"/>
                  </a:cubicBezTo>
                  <a:cubicBezTo>
                    <a:pt x="92" y="46"/>
                    <a:pt x="90" y="43"/>
                    <a:pt x="86" y="44"/>
                  </a:cubicBezTo>
                  <a:cubicBezTo>
                    <a:pt x="83" y="45"/>
                    <a:pt x="81" y="47"/>
                    <a:pt x="78" y="48"/>
                  </a:cubicBezTo>
                  <a:cubicBezTo>
                    <a:pt x="76" y="48"/>
                    <a:pt x="74" y="48"/>
                    <a:pt x="73" y="49"/>
                  </a:cubicBezTo>
                  <a:cubicBezTo>
                    <a:pt x="71" y="49"/>
                    <a:pt x="69" y="51"/>
                    <a:pt x="68" y="51"/>
                  </a:cubicBezTo>
                  <a:cubicBezTo>
                    <a:pt x="66" y="52"/>
                    <a:pt x="64" y="51"/>
                    <a:pt x="63" y="52"/>
                  </a:cubicBezTo>
                  <a:cubicBezTo>
                    <a:pt x="61" y="52"/>
                    <a:pt x="61" y="53"/>
                    <a:pt x="60" y="53"/>
                  </a:cubicBezTo>
                  <a:cubicBezTo>
                    <a:pt x="59" y="54"/>
                    <a:pt x="56" y="54"/>
                    <a:pt x="54" y="54"/>
                  </a:cubicBezTo>
                  <a:cubicBezTo>
                    <a:pt x="49" y="55"/>
                    <a:pt x="45" y="51"/>
                    <a:pt x="39" y="55"/>
                  </a:cubicBezTo>
                  <a:cubicBezTo>
                    <a:pt x="37" y="55"/>
                    <a:pt x="35" y="55"/>
                    <a:pt x="33" y="55"/>
                  </a:cubicBezTo>
                  <a:cubicBezTo>
                    <a:pt x="32" y="56"/>
                    <a:pt x="22" y="57"/>
                    <a:pt x="21" y="57"/>
                  </a:cubicBezTo>
                  <a:cubicBezTo>
                    <a:pt x="18" y="52"/>
                    <a:pt x="21" y="52"/>
                    <a:pt x="14" y="51"/>
                  </a:cubicBezTo>
                  <a:cubicBezTo>
                    <a:pt x="13" y="50"/>
                    <a:pt x="12" y="48"/>
                    <a:pt x="11" y="48"/>
                  </a:cubicBezTo>
                  <a:cubicBezTo>
                    <a:pt x="6" y="49"/>
                    <a:pt x="4" y="49"/>
                    <a:pt x="0" y="46"/>
                  </a:cubicBezTo>
                  <a:cubicBezTo>
                    <a:pt x="0" y="44"/>
                    <a:pt x="0" y="44"/>
                    <a:pt x="0" y="44"/>
                  </a:cubicBezTo>
                  <a:cubicBezTo>
                    <a:pt x="4" y="37"/>
                    <a:pt x="1" y="37"/>
                    <a:pt x="3" y="35"/>
                  </a:cubicBezTo>
                  <a:cubicBezTo>
                    <a:pt x="3" y="34"/>
                    <a:pt x="4" y="33"/>
                    <a:pt x="5" y="33"/>
                  </a:cubicBezTo>
                  <a:cubicBezTo>
                    <a:pt x="9" y="27"/>
                    <a:pt x="11" y="29"/>
                    <a:pt x="14" y="26"/>
                  </a:cubicBezTo>
                  <a:cubicBezTo>
                    <a:pt x="15" y="25"/>
                    <a:pt x="16" y="24"/>
                    <a:pt x="17" y="23"/>
                  </a:cubicBezTo>
                  <a:cubicBezTo>
                    <a:pt x="18" y="22"/>
                    <a:pt x="28" y="18"/>
                    <a:pt x="32" y="16"/>
                  </a:cubicBezTo>
                  <a:cubicBezTo>
                    <a:pt x="33" y="15"/>
                    <a:pt x="35" y="13"/>
                    <a:pt x="37" y="12"/>
                  </a:cubicBezTo>
                  <a:cubicBezTo>
                    <a:pt x="42" y="11"/>
                    <a:pt x="48" y="12"/>
                    <a:pt x="53" y="11"/>
                  </a:cubicBezTo>
                  <a:cubicBezTo>
                    <a:pt x="56" y="11"/>
                    <a:pt x="59" y="9"/>
                    <a:pt x="62" y="7"/>
                  </a:cubicBezTo>
                  <a:cubicBezTo>
                    <a:pt x="66" y="6"/>
                    <a:pt x="86" y="0"/>
                    <a:pt x="89" y="0"/>
                  </a:cubicBezTo>
                  <a:cubicBezTo>
                    <a:pt x="91" y="1"/>
                    <a:pt x="91" y="4"/>
                    <a:pt x="91" y="6"/>
                  </a:cubicBezTo>
                  <a:cubicBezTo>
                    <a:pt x="92" y="8"/>
                    <a:pt x="96" y="8"/>
                    <a:pt x="99" y="9"/>
                  </a:cubicBezTo>
                  <a:cubicBezTo>
                    <a:pt x="99" y="11"/>
                    <a:pt x="99" y="11"/>
                    <a:pt x="99" y="11"/>
                  </a:cubicBezTo>
                  <a:cubicBezTo>
                    <a:pt x="99" y="11"/>
                    <a:pt x="99" y="13"/>
                    <a:pt x="98" y="13"/>
                  </a:cubicBezTo>
                  <a:cubicBezTo>
                    <a:pt x="97" y="17"/>
                    <a:pt x="100" y="18"/>
                    <a:pt x="99" y="21"/>
                  </a:cubicBezTo>
                  <a:cubicBezTo>
                    <a:pt x="99" y="25"/>
                    <a:pt x="97" y="21"/>
                    <a:pt x="99" y="29"/>
                  </a:cubicBezTo>
                  <a:cubicBezTo>
                    <a:pt x="97" y="31"/>
                    <a:pt x="97" y="35"/>
                    <a:pt x="99" y="37"/>
                  </a:cubicBezTo>
                  <a:cubicBezTo>
                    <a:pt x="100" y="38"/>
                    <a:pt x="101" y="38"/>
                    <a:pt x="101" y="39"/>
                  </a:cubicBezTo>
                  <a:cubicBezTo>
                    <a:pt x="102" y="39"/>
                    <a:pt x="103" y="38"/>
                    <a:pt x="104" y="38"/>
                  </a:cubicBezTo>
                  <a:cubicBezTo>
                    <a:pt x="106" y="35"/>
                    <a:pt x="108" y="34"/>
                    <a:pt x="111" y="31"/>
                  </a:cubicBezTo>
                  <a:cubicBezTo>
                    <a:pt x="113" y="31"/>
                    <a:pt x="113" y="31"/>
                    <a:pt x="113" y="31"/>
                  </a:cubicBezTo>
                  <a:cubicBezTo>
                    <a:pt x="113" y="33"/>
                    <a:pt x="113" y="33"/>
                    <a:pt x="113" y="33"/>
                  </a:cubicBezTo>
                  <a:cubicBezTo>
                    <a:pt x="113" y="33"/>
                    <a:pt x="112" y="35"/>
                    <a:pt x="112" y="36"/>
                  </a:cubicBezTo>
                  <a:close/>
                </a:path>
              </a:pathLst>
            </a:custGeom>
            <a:solidFill>
              <a:srgbClr val="CC6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19" name="Freeform 19">
              <a:extLst>
                <a:ext uri="{FF2B5EF4-FFF2-40B4-BE49-F238E27FC236}">
                  <a16:creationId xmlns="" xmlns:a16="http://schemas.microsoft.com/office/drawing/2014/main" id="{67608805-EE10-4303-887B-9A6586D3FE6E}"/>
                </a:ext>
              </a:extLst>
            </p:cNvPr>
            <p:cNvSpPr>
              <a:spLocks/>
            </p:cNvSpPr>
            <p:nvPr/>
          </p:nvSpPr>
          <p:spPr bwMode="auto">
            <a:xfrm>
              <a:off x="2189163" y="3316288"/>
              <a:ext cx="7938" cy="12700"/>
            </a:xfrm>
            <a:custGeom>
              <a:avLst/>
              <a:gdLst>
                <a:gd name="T0" fmla="*/ 5 w 6"/>
                <a:gd name="T1" fmla="*/ 9 h 10"/>
                <a:gd name="T2" fmla="*/ 5 w 6"/>
                <a:gd name="T3" fmla="*/ 10 h 10"/>
                <a:gd name="T4" fmla="*/ 4 w 6"/>
                <a:gd name="T5" fmla="*/ 9 h 10"/>
                <a:gd name="T6" fmla="*/ 1 w 6"/>
                <a:gd name="T7" fmla="*/ 2 h 10"/>
                <a:gd name="T8" fmla="*/ 2 w 6"/>
                <a:gd name="T9" fmla="*/ 2 h 10"/>
                <a:gd name="T10" fmla="*/ 4 w 6"/>
                <a:gd name="T11" fmla="*/ 0 h 10"/>
                <a:gd name="T12" fmla="*/ 6 w 6"/>
                <a:gd name="T13" fmla="*/ 0 h 10"/>
                <a:gd name="T14" fmla="*/ 6 w 6"/>
                <a:gd name="T15" fmla="*/ 1 h 10"/>
                <a:gd name="T16" fmla="*/ 5 w 6"/>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0">
                  <a:moveTo>
                    <a:pt x="5" y="9"/>
                  </a:moveTo>
                  <a:cubicBezTo>
                    <a:pt x="5" y="10"/>
                    <a:pt x="5" y="10"/>
                    <a:pt x="5" y="10"/>
                  </a:cubicBezTo>
                  <a:cubicBezTo>
                    <a:pt x="4" y="9"/>
                    <a:pt x="4" y="9"/>
                    <a:pt x="4" y="9"/>
                  </a:cubicBezTo>
                  <a:cubicBezTo>
                    <a:pt x="2" y="7"/>
                    <a:pt x="0" y="4"/>
                    <a:pt x="1" y="2"/>
                  </a:cubicBezTo>
                  <a:cubicBezTo>
                    <a:pt x="2" y="2"/>
                    <a:pt x="2" y="2"/>
                    <a:pt x="2" y="2"/>
                  </a:cubicBezTo>
                  <a:cubicBezTo>
                    <a:pt x="3" y="1"/>
                    <a:pt x="4" y="1"/>
                    <a:pt x="4" y="0"/>
                  </a:cubicBezTo>
                  <a:cubicBezTo>
                    <a:pt x="6" y="0"/>
                    <a:pt x="6" y="0"/>
                    <a:pt x="6" y="0"/>
                  </a:cubicBezTo>
                  <a:cubicBezTo>
                    <a:pt x="6" y="1"/>
                    <a:pt x="6" y="1"/>
                    <a:pt x="6" y="1"/>
                  </a:cubicBezTo>
                  <a:cubicBezTo>
                    <a:pt x="6" y="3"/>
                    <a:pt x="3" y="3"/>
                    <a:pt x="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0" name="Freeform 20">
              <a:extLst>
                <a:ext uri="{FF2B5EF4-FFF2-40B4-BE49-F238E27FC236}">
                  <a16:creationId xmlns="" xmlns:a16="http://schemas.microsoft.com/office/drawing/2014/main" id="{8DDAFD5E-46FC-4173-B70E-B7F90E7FB10C}"/>
                </a:ext>
              </a:extLst>
            </p:cNvPr>
            <p:cNvSpPr>
              <a:spLocks/>
            </p:cNvSpPr>
            <p:nvPr/>
          </p:nvSpPr>
          <p:spPr bwMode="auto">
            <a:xfrm>
              <a:off x="2200275" y="3313113"/>
              <a:ext cx="33338" cy="38100"/>
            </a:xfrm>
            <a:custGeom>
              <a:avLst/>
              <a:gdLst>
                <a:gd name="T0" fmla="*/ 20 w 26"/>
                <a:gd name="T1" fmla="*/ 8 h 28"/>
                <a:gd name="T2" fmla="*/ 9 w 26"/>
                <a:gd name="T3" fmla="*/ 9 h 28"/>
                <a:gd name="T4" fmla="*/ 8 w 26"/>
                <a:gd name="T5" fmla="*/ 10 h 28"/>
                <a:gd name="T6" fmla="*/ 11 w 26"/>
                <a:gd name="T7" fmla="*/ 15 h 28"/>
                <a:gd name="T8" fmla="*/ 15 w 26"/>
                <a:gd name="T9" fmla="*/ 13 h 28"/>
                <a:gd name="T10" fmla="*/ 17 w 26"/>
                <a:gd name="T11" fmla="*/ 15 h 28"/>
                <a:gd name="T12" fmla="*/ 24 w 26"/>
                <a:gd name="T13" fmla="*/ 21 h 28"/>
                <a:gd name="T14" fmla="*/ 26 w 26"/>
                <a:gd name="T15" fmla="*/ 26 h 28"/>
                <a:gd name="T16" fmla="*/ 25 w 26"/>
                <a:gd name="T17" fmla="*/ 26 h 28"/>
                <a:gd name="T18" fmla="*/ 17 w 26"/>
                <a:gd name="T19" fmla="*/ 26 h 28"/>
                <a:gd name="T20" fmla="*/ 10 w 26"/>
                <a:gd name="T21" fmla="*/ 28 h 28"/>
                <a:gd name="T22" fmla="*/ 6 w 26"/>
                <a:gd name="T23" fmla="*/ 24 h 28"/>
                <a:gd name="T24" fmla="*/ 1 w 26"/>
                <a:gd name="T25" fmla="*/ 23 h 28"/>
                <a:gd name="T26" fmla="*/ 0 w 26"/>
                <a:gd name="T27" fmla="*/ 22 h 28"/>
                <a:gd name="T28" fmla="*/ 4 w 26"/>
                <a:gd name="T29" fmla="*/ 22 h 28"/>
                <a:gd name="T30" fmla="*/ 5 w 26"/>
                <a:gd name="T31" fmla="*/ 18 h 28"/>
                <a:gd name="T32" fmla="*/ 3 w 26"/>
                <a:gd name="T33" fmla="*/ 16 h 28"/>
                <a:gd name="T34" fmla="*/ 3 w 26"/>
                <a:gd name="T35" fmla="*/ 15 h 28"/>
                <a:gd name="T36" fmla="*/ 7 w 26"/>
                <a:gd name="T37" fmla="*/ 15 h 28"/>
                <a:gd name="T38" fmla="*/ 8 w 26"/>
                <a:gd name="T39" fmla="*/ 15 h 28"/>
                <a:gd name="T40" fmla="*/ 8 w 26"/>
                <a:gd name="T41" fmla="*/ 14 h 28"/>
                <a:gd name="T42" fmla="*/ 4 w 26"/>
                <a:gd name="T43" fmla="*/ 10 h 28"/>
                <a:gd name="T44" fmla="*/ 5 w 26"/>
                <a:gd name="T45" fmla="*/ 8 h 28"/>
                <a:gd name="T46" fmla="*/ 4 w 26"/>
                <a:gd name="T47" fmla="*/ 7 h 28"/>
                <a:gd name="T48" fmla="*/ 2 w 26"/>
                <a:gd name="T49" fmla="*/ 6 h 28"/>
                <a:gd name="T50" fmla="*/ 1 w 26"/>
                <a:gd name="T51" fmla="*/ 5 h 28"/>
                <a:gd name="T52" fmla="*/ 10 w 26"/>
                <a:gd name="T53" fmla="*/ 1 h 28"/>
                <a:gd name="T54" fmla="*/ 14 w 26"/>
                <a:gd name="T55" fmla="*/ 3 h 28"/>
                <a:gd name="T56" fmla="*/ 15 w 26"/>
                <a:gd name="T57" fmla="*/ 5 h 28"/>
                <a:gd name="T58" fmla="*/ 17 w 26"/>
                <a:gd name="T59" fmla="*/ 5 h 28"/>
                <a:gd name="T60" fmla="*/ 20 w 26"/>
                <a:gd name="T61" fmla="*/ 3 h 28"/>
                <a:gd name="T62" fmla="*/ 20 w 26"/>
                <a:gd name="T63" fmla="*/ 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6" h="28">
                  <a:moveTo>
                    <a:pt x="20" y="8"/>
                  </a:moveTo>
                  <a:cubicBezTo>
                    <a:pt x="16" y="9"/>
                    <a:pt x="14" y="7"/>
                    <a:pt x="9" y="9"/>
                  </a:cubicBezTo>
                  <a:cubicBezTo>
                    <a:pt x="8" y="10"/>
                    <a:pt x="8" y="10"/>
                    <a:pt x="8" y="10"/>
                  </a:cubicBezTo>
                  <a:cubicBezTo>
                    <a:pt x="9" y="13"/>
                    <a:pt x="9" y="13"/>
                    <a:pt x="11" y="15"/>
                  </a:cubicBezTo>
                  <a:cubicBezTo>
                    <a:pt x="12" y="14"/>
                    <a:pt x="14" y="13"/>
                    <a:pt x="15" y="13"/>
                  </a:cubicBezTo>
                  <a:cubicBezTo>
                    <a:pt x="16" y="14"/>
                    <a:pt x="16" y="15"/>
                    <a:pt x="17" y="15"/>
                  </a:cubicBezTo>
                  <a:cubicBezTo>
                    <a:pt x="16" y="21"/>
                    <a:pt x="20" y="22"/>
                    <a:pt x="24" y="21"/>
                  </a:cubicBezTo>
                  <a:cubicBezTo>
                    <a:pt x="25" y="23"/>
                    <a:pt x="26" y="24"/>
                    <a:pt x="26" y="26"/>
                  </a:cubicBezTo>
                  <a:cubicBezTo>
                    <a:pt x="25" y="26"/>
                    <a:pt x="25" y="26"/>
                    <a:pt x="25" y="26"/>
                  </a:cubicBezTo>
                  <a:cubicBezTo>
                    <a:pt x="22" y="26"/>
                    <a:pt x="20" y="25"/>
                    <a:pt x="17" y="26"/>
                  </a:cubicBezTo>
                  <a:cubicBezTo>
                    <a:pt x="14" y="27"/>
                    <a:pt x="13" y="28"/>
                    <a:pt x="10" y="28"/>
                  </a:cubicBezTo>
                  <a:cubicBezTo>
                    <a:pt x="8" y="27"/>
                    <a:pt x="7" y="26"/>
                    <a:pt x="6" y="24"/>
                  </a:cubicBezTo>
                  <a:cubicBezTo>
                    <a:pt x="4" y="24"/>
                    <a:pt x="2" y="24"/>
                    <a:pt x="1" y="23"/>
                  </a:cubicBezTo>
                  <a:cubicBezTo>
                    <a:pt x="0" y="22"/>
                    <a:pt x="0" y="22"/>
                    <a:pt x="0" y="22"/>
                  </a:cubicBezTo>
                  <a:cubicBezTo>
                    <a:pt x="1" y="21"/>
                    <a:pt x="3" y="22"/>
                    <a:pt x="4" y="22"/>
                  </a:cubicBezTo>
                  <a:cubicBezTo>
                    <a:pt x="5" y="21"/>
                    <a:pt x="6" y="19"/>
                    <a:pt x="5" y="18"/>
                  </a:cubicBezTo>
                  <a:cubicBezTo>
                    <a:pt x="4" y="18"/>
                    <a:pt x="4" y="17"/>
                    <a:pt x="3" y="16"/>
                  </a:cubicBezTo>
                  <a:cubicBezTo>
                    <a:pt x="3" y="15"/>
                    <a:pt x="3" y="15"/>
                    <a:pt x="3" y="15"/>
                  </a:cubicBezTo>
                  <a:cubicBezTo>
                    <a:pt x="4" y="15"/>
                    <a:pt x="6" y="15"/>
                    <a:pt x="7" y="15"/>
                  </a:cubicBezTo>
                  <a:cubicBezTo>
                    <a:pt x="8" y="15"/>
                    <a:pt x="8" y="15"/>
                    <a:pt x="8" y="15"/>
                  </a:cubicBezTo>
                  <a:cubicBezTo>
                    <a:pt x="8" y="14"/>
                    <a:pt x="8" y="14"/>
                    <a:pt x="8" y="14"/>
                  </a:cubicBezTo>
                  <a:cubicBezTo>
                    <a:pt x="7" y="12"/>
                    <a:pt x="5" y="13"/>
                    <a:pt x="4" y="10"/>
                  </a:cubicBezTo>
                  <a:cubicBezTo>
                    <a:pt x="5" y="8"/>
                    <a:pt x="5" y="8"/>
                    <a:pt x="5" y="8"/>
                  </a:cubicBezTo>
                  <a:cubicBezTo>
                    <a:pt x="4" y="7"/>
                    <a:pt x="4" y="7"/>
                    <a:pt x="4" y="7"/>
                  </a:cubicBezTo>
                  <a:cubicBezTo>
                    <a:pt x="4" y="7"/>
                    <a:pt x="3" y="6"/>
                    <a:pt x="2" y="6"/>
                  </a:cubicBezTo>
                  <a:cubicBezTo>
                    <a:pt x="1" y="5"/>
                    <a:pt x="1" y="5"/>
                    <a:pt x="1" y="5"/>
                  </a:cubicBezTo>
                  <a:cubicBezTo>
                    <a:pt x="2" y="2"/>
                    <a:pt x="8" y="0"/>
                    <a:pt x="10" y="1"/>
                  </a:cubicBezTo>
                  <a:cubicBezTo>
                    <a:pt x="11" y="2"/>
                    <a:pt x="12" y="3"/>
                    <a:pt x="14" y="3"/>
                  </a:cubicBezTo>
                  <a:cubicBezTo>
                    <a:pt x="14" y="4"/>
                    <a:pt x="14" y="5"/>
                    <a:pt x="15" y="5"/>
                  </a:cubicBezTo>
                  <a:cubicBezTo>
                    <a:pt x="17" y="5"/>
                    <a:pt x="17" y="5"/>
                    <a:pt x="17" y="5"/>
                  </a:cubicBezTo>
                  <a:cubicBezTo>
                    <a:pt x="18" y="4"/>
                    <a:pt x="19" y="3"/>
                    <a:pt x="20" y="3"/>
                  </a:cubicBezTo>
                  <a:cubicBezTo>
                    <a:pt x="20" y="5"/>
                    <a:pt x="20" y="7"/>
                    <a:pt x="2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1" name="Freeform 21">
              <a:extLst>
                <a:ext uri="{FF2B5EF4-FFF2-40B4-BE49-F238E27FC236}">
                  <a16:creationId xmlns="" xmlns:a16="http://schemas.microsoft.com/office/drawing/2014/main" id="{2DF9B32E-0F65-4968-BF3B-3D85963BC521}"/>
                </a:ext>
              </a:extLst>
            </p:cNvPr>
            <p:cNvSpPr>
              <a:spLocks/>
            </p:cNvSpPr>
            <p:nvPr/>
          </p:nvSpPr>
          <p:spPr bwMode="auto">
            <a:xfrm>
              <a:off x="2289175" y="3557588"/>
              <a:ext cx="7938" cy="6350"/>
            </a:xfrm>
            <a:custGeom>
              <a:avLst/>
              <a:gdLst>
                <a:gd name="T0" fmla="*/ 6 w 6"/>
                <a:gd name="T1" fmla="*/ 2 h 4"/>
                <a:gd name="T2" fmla="*/ 6 w 6"/>
                <a:gd name="T3" fmla="*/ 4 h 4"/>
                <a:gd name="T4" fmla="*/ 5 w 6"/>
                <a:gd name="T5" fmla="*/ 4 h 4"/>
                <a:gd name="T6" fmla="*/ 2 w 6"/>
                <a:gd name="T7" fmla="*/ 4 h 4"/>
                <a:gd name="T8" fmla="*/ 1 w 6"/>
                <a:gd name="T9" fmla="*/ 3 h 4"/>
                <a:gd name="T10" fmla="*/ 0 w 6"/>
                <a:gd name="T11" fmla="*/ 0 h 4"/>
                <a:gd name="T12" fmla="*/ 6 w 6"/>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6" h="4">
                  <a:moveTo>
                    <a:pt x="6" y="2"/>
                  </a:moveTo>
                  <a:cubicBezTo>
                    <a:pt x="6" y="4"/>
                    <a:pt x="6" y="4"/>
                    <a:pt x="6" y="4"/>
                  </a:cubicBezTo>
                  <a:cubicBezTo>
                    <a:pt x="5" y="4"/>
                    <a:pt x="5" y="4"/>
                    <a:pt x="5" y="4"/>
                  </a:cubicBezTo>
                  <a:cubicBezTo>
                    <a:pt x="4" y="4"/>
                    <a:pt x="3" y="4"/>
                    <a:pt x="2" y="4"/>
                  </a:cubicBezTo>
                  <a:cubicBezTo>
                    <a:pt x="1" y="3"/>
                    <a:pt x="1" y="3"/>
                    <a:pt x="1" y="3"/>
                  </a:cubicBezTo>
                  <a:cubicBezTo>
                    <a:pt x="0" y="2"/>
                    <a:pt x="0" y="1"/>
                    <a:pt x="0" y="0"/>
                  </a:cubicBezTo>
                  <a:cubicBezTo>
                    <a:pt x="3" y="0"/>
                    <a:pt x="5" y="0"/>
                    <a:pt x="6"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2" name="Freeform 22">
              <a:extLst>
                <a:ext uri="{FF2B5EF4-FFF2-40B4-BE49-F238E27FC236}">
                  <a16:creationId xmlns="" xmlns:a16="http://schemas.microsoft.com/office/drawing/2014/main" id="{E53F2A93-A17A-401D-A960-2CE5F9DD2402}"/>
                </a:ext>
              </a:extLst>
            </p:cNvPr>
            <p:cNvSpPr>
              <a:spLocks/>
            </p:cNvSpPr>
            <p:nvPr/>
          </p:nvSpPr>
          <p:spPr bwMode="auto">
            <a:xfrm>
              <a:off x="2236788" y="3754438"/>
              <a:ext cx="23813" cy="44450"/>
            </a:xfrm>
            <a:custGeom>
              <a:avLst/>
              <a:gdLst>
                <a:gd name="T0" fmla="*/ 9 w 18"/>
                <a:gd name="T1" fmla="*/ 5 h 34"/>
                <a:gd name="T2" fmla="*/ 11 w 18"/>
                <a:gd name="T3" fmla="*/ 7 h 34"/>
                <a:gd name="T4" fmla="*/ 12 w 18"/>
                <a:gd name="T5" fmla="*/ 11 h 34"/>
                <a:gd name="T6" fmla="*/ 13 w 18"/>
                <a:gd name="T7" fmla="*/ 12 h 34"/>
                <a:gd name="T8" fmla="*/ 13 w 18"/>
                <a:gd name="T9" fmla="*/ 13 h 34"/>
                <a:gd name="T10" fmla="*/ 12 w 18"/>
                <a:gd name="T11" fmla="*/ 19 h 34"/>
                <a:gd name="T12" fmla="*/ 14 w 18"/>
                <a:gd name="T13" fmla="*/ 20 h 34"/>
                <a:gd name="T14" fmla="*/ 16 w 18"/>
                <a:gd name="T15" fmla="*/ 17 h 34"/>
                <a:gd name="T16" fmla="*/ 16 w 18"/>
                <a:gd name="T17" fmla="*/ 18 h 34"/>
                <a:gd name="T18" fmla="*/ 17 w 18"/>
                <a:gd name="T19" fmla="*/ 21 h 34"/>
                <a:gd name="T20" fmla="*/ 16 w 18"/>
                <a:gd name="T21" fmla="*/ 24 h 34"/>
                <a:gd name="T22" fmla="*/ 18 w 18"/>
                <a:gd name="T23" fmla="*/ 26 h 34"/>
                <a:gd name="T24" fmla="*/ 17 w 18"/>
                <a:gd name="T25" fmla="*/ 29 h 34"/>
                <a:gd name="T26" fmla="*/ 12 w 18"/>
                <a:gd name="T27" fmla="*/ 34 h 34"/>
                <a:gd name="T28" fmla="*/ 11 w 18"/>
                <a:gd name="T29" fmla="*/ 33 h 34"/>
                <a:gd name="T30" fmla="*/ 11 w 18"/>
                <a:gd name="T31" fmla="*/ 30 h 34"/>
                <a:gd name="T32" fmla="*/ 11 w 18"/>
                <a:gd name="T33" fmla="*/ 29 h 34"/>
                <a:gd name="T34" fmla="*/ 5 w 18"/>
                <a:gd name="T35" fmla="*/ 28 h 34"/>
                <a:gd name="T36" fmla="*/ 0 w 18"/>
                <a:gd name="T37" fmla="*/ 24 h 34"/>
                <a:gd name="T38" fmla="*/ 1 w 18"/>
                <a:gd name="T39" fmla="*/ 13 h 34"/>
                <a:gd name="T40" fmla="*/ 2 w 18"/>
                <a:gd name="T41" fmla="*/ 10 h 34"/>
                <a:gd name="T42" fmla="*/ 3 w 18"/>
                <a:gd name="T43" fmla="*/ 2 h 34"/>
                <a:gd name="T44" fmla="*/ 9 w 18"/>
                <a:gd name="T45" fmla="*/ 1 h 34"/>
                <a:gd name="T46" fmla="*/ 9 w 18"/>
                <a:gd name="T47" fmla="*/ 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 h="34">
                  <a:moveTo>
                    <a:pt x="9" y="5"/>
                  </a:moveTo>
                  <a:cubicBezTo>
                    <a:pt x="10" y="6"/>
                    <a:pt x="11" y="6"/>
                    <a:pt x="11" y="7"/>
                  </a:cubicBezTo>
                  <a:cubicBezTo>
                    <a:pt x="12" y="8"/>
                    <a:pt x="11" y="10"/>
                    <a:pt x="12" y="11"/>
                  </a:cubicBezTo>
                  <a:cubicBezTo>
                    <a:pt x="13" y="12"/>
                    <a:pt x="13" y="12"/>
                    <a:pt x="13" y="12"/>
                  </a:cubicBezTo>
                  <a:cubicBezTo>
                    <a:pt x="13" y="13"/>
                    <a:pt x="13" y="13"/>
                    <a:pt x="13" y="13"/>
                  </a:cubicBezTo>
                  <a:cubicBezTo>
                    <a:pt x="12" y="15"/>
                    <a:pt x="11" y="16"/>
                    <a:pt x="12" y="19"/>
                  </a:cubicBezTo>
                  <a:cubicBezTo>
                    <a:pt x="12" y="19"/>
                    <a:pt x="14" y="20"/>
                    <a:pt x="14" y="20"/>
                  </a:cubicBezTo>
                  <a:cubicBezTo>
                    <a:pt x="15" y="20"/>
                    <a:pt x="16" y="18"/>
                    <a:pt x="16" y="17"/>
                  </a:cubicBezTo>
                  <a:cubicBezTo>
                    <a:pt x="16" y="18"/>
                    <a:pt x="16" y="18"/>
                    <a:pt x="16" y="18"/>
                  </a:cubicBezTo>
                  <a:cubicBezTo>
                    <a:pt x="16" y="19"/>
                    <a:pt x="17" y="20"/>
                    <a:pt x="17" y="21"/>
                  </a:cubicBezTo>
                  <a:cubicBezTo>
                    <a:pt x="16" y="22"/>
                    <a:pt x="16" y="23"/>
                    <a:pt x="16" y="24"/>
                  </a:cubicBezTo>
                  <a:cubicBezTo>
                    <a:pt x="16" y="25"/>
                    <a:pt x="17" y="26"/>
                    <a:pt x="18" y="26"/>
                  </a:cubicBezTo>
                  <a:cubicBezTo>
                    <a:pt x="18" y="27"/>
                    <a:pt x="18" y="28"/>
                    <a:pt x="17" y="29"/>
                  </a:cubicBezTo>
                  <a:cubicBezTo>
                    <a:pt x="16" y="33"/>
                    <a:pt x="16" y="34"/>
                    <a:pt x="12" y="34"/>
                  </a:cubicBezTo>
                  <a:cubicBezTo>
                    <a:pt x="11" y="33"/>
                    <a:pt x="11" y="33"/>
                    <a:pt x="11" y="33"/>
                  </a:cubicBezTo>
                  <a:cubicBezTo>
                    <a:pt x="10" y="32"/>
                    <a:pt x="11" y="30"/>
                    <a:pt x="11" y="30"/>
                  </a:cubicBezTo>
                  <a:cubicBezTo>
                    <a:pt x="11" y="29"/>
                    <a:pt x="11" y="29"/>
                    <a:pt x="11" y="29"/>
                  </a:cubicBezTo>
                  <a:cubicBezTo>
                    <a:pt x="10" y="29"/>
                    <a:pt x="6" y="28"/>
                    <a:pt x="5" y="28"/>
                  </a:cubicBezTo>
                  <a:cubicBezTo>
                    <a:pt x="4" y="27"/>
                    <a:pt x="1" y="26"/>
                    <a:pt x="0" y="24"/>
                  </a:cubicBezTo>
                  <a:cubicBezTo>
                    <a:pt x="0" y="24"/>
                    <a:pt x="0" y="13"/>
                    <a:pt x="1" y="13"/>
                  </a:cubicBezTo>
                  <a:cubicBezTo>
                    <a:pt x="1" y="12"/>
                    <a:pt x="2" y="11"/>
                    <a:pt x="2" y="10"/>
                  </a:cubicBezTo>
                  <a:cubicBezTo>
                    <a:pt x="2" y="9"/>
                    <a:pt x="3" y="4"/>
                    <a:pt x="3" y="2"/>
                  </a:cubicBezTo>
                  <a:cubicBezTo>
                    <a:pt x="4" y="0"/>
                    <a:pt x="7" y="1"/>
                    <a:pt x="9" y="1"/>
                  </a:cubicBezTo>
                  <a:cubicBezTo>
                    <a:pt x="9" y="2"/>
                    <a:pt x="9" y="4"/>
                    <a:pt x="9"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3" name="Freeform 23">
              <a:extLst>
                <a:ext uri="{FF2B5EF4-FFF2-40B4-BE49-F238E27FC236}">
                  <a16:creationId xmlns="" xmlns:a16="http://schemas.microsoft.com/office/drawing/2014/main" id="{3AA7685C-FFDC-4F63-9FB4-68D2ADBF0335}"/>
                </a:ext>
              </a:extLst>
            </p:cNvPr>
            <p:cNvSpPr>
              <a:spLocks/>
            </p:cNvSpPr>
            <p:nvPr/>
          </p:nvSpPr>
          <p:spPr bwMode="auto">
            <a:xfrm>
              <a:off x="2266950" y="3802063"/>
              <a:ext cx="6350" cy="7938"/>
            </a:xfrm>
            <a:custGeom>
              <a:avLst/>
              <a:gdLst>
                <a:gd name="T0" fmla="*/ 5 w 5"/>
                <a:gd name="T1" fmla="*/ 1 h 6"/>
                <a:gd name="T2" fmla="*/ 5 w 5"/>
                <a:gd name="T3" fmla="*/ 4 h 6"/>
                <a:gd name="T4" fmla="*/ 4 w 5"/>
                <a:gd name="T5" fmla="*/ 5 h 6"/>
                <a:gd name="T6" fmla="*/ 2 w 5"/>
                <a:gd name="T7" fmla="*/ 6 h 6"/>
                <a:gd name="T8" fmla="*/ 1 w 5"/>
                <a:gd name="T9" fmla="*/ 6 h 6"/>
                <a:gd name="T10" fmla="*/ 0 w 5"/>
                <a:gd name="T11" fmla="*/ 4 h 6"/>
                <a:gd name="T12" fmla="*/ 2 w 5"/>
                <a:gd name="T13" fmla="*/ 1 h 6"/>
                <a:gd name="T14" fmla="*/ 5 w 5"/>
                <a:gd name="T15" fmla="*/ 1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6">
                  <a:moveTo>
                    <a:pt x="5" y="1"/>
                  </a:moveTo>
                  <a:cubicBezTo>
                    <a:pt x="4" y="2"/>
                    <a:pt x="4" y="3"/>
                    <a:pt x="5" y="4"/>
                  </a:cubicBezTo>
                  <a:cubicBezTo>
                    <a:pt x="4" y="5"/>
                    <a:pt x="4" y="5"/>
                    <a:pt x="4" y="5"/>
                  </a:cubicBezTo>
                  <a:cubicBezTo>
                    <a:pt x="4" y="6"/>
                    <a:pt x="3" y="6"/>
                    <a:pt x="2" y="6"/>
                  </a:cubicBezTo>
                  <a:cubicBezTo>
                    <a:pt x="1" y="6"/>
                    <a:pt x="1" y="6"/>
                    <a:pt x="1" y="6"/>
                  </a:cubicBezTo>
                  <a:cubicBezTo>
                    <a:pt x="0" y="4"/>
                    <a:pt x="0" y="4"/>
                    <a:pt x="0" y="4"/>
                  </a:cubicBezTo>
                  <a:cubicBezTo>
                    <a:pt x="1" y="3"/>
                    <a:pt x="1" y="2"/>
                    <a:pt x="2" y="1"/>
                  </a:cubicBezTo>
                  <a:cubicBezTo>
                    <a:pt x="3" y="0"/>
                    <a:pt x="4" y="1"/>
                    <a:pt x="5"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4" name="Freeform 24">
              <a:extLst>
                <a:ext uri="{FF2B5EF4-FFF2-40B4-BE49-F238E27FC236}">
                  <a16:creationId xmlns="" xmlns:a16="http://schemas.microsoft.com/office/drawing/2014/main" id="{2A38C2CC-7A9D-4A0F-962C-80C9FA4473DA}"/>
                </a:ext>
              </a:extLst>
            </p:cNvPr>
            <p:cNvSpPr>
              <a:spLocks/>
            </p:cNvSpPr>
            <p:nvPr/>
          </p:nvSpPr>
          <p:spPr bwMode="auto">
            <a:xfrm>
              <a:off x="2081213" y="3802063"/>
              <a:ext cx="11113" cy="15875"/>
            </a:xfrm>
            <a:custGeom>
              <a:avLst/>
              <a:gdLst>
                <a:gd name="T0" fmla="*/ 6 w 8"/>
                <a:gd name="T1" fmla="*/ 10 h 12"/>
                <a:gd name="T2" fmla="*/ 6 w 8"/>
                <a:gd name="T3" fmla="*/ 10 h 12"/>
                <a:gd name="T4" fmla="*/ 5 w 8"/>
                <a:gd name="T5" fmla="*/ 9 h 12"/>
                <a:gd name="T6" fmla="*/ 1 w 8"/>
                <a:gd name="T7" fmla="*/ 12 h 12"/>
                <a:gd name="T8" fmla="*/ 0 w 8"/>
                <a:gd name="T9" fmla="*/ 5 h 12"/>
                <a:gd name="T10" fmla="*/ 8 w 8"/>
                <a:gd name="T11" fmla="*/ 1 h 12"/>
                <a:gd name="T12" fmla="*/ 6 w 8"/>
                <a:gd name="T13" fmla="*/ 10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6" y="10"/>
                  </a:moveTo>
                  <a:cubicBezTo>
                    <a:pt x="6" y="10"/>
                    <a:pt x="6" y="10"/>
                    <a:pt x="6" y="10"/>
                  </a:cubicBezTo>
                  <a:cubicBezTo>
                    <a:pt x="5" y="9"/>
                    <a:pt x="5" y="9"/>
                    <a:pt x="5" y="9"/>
                  </a:cubicBezTo>
                  <a:cubicBezTo>
                    <a:pt x="3" y="10"/>
                    <a:pt x="3" y="12"/>
                    <a:pt x="1" y="12"/>
                  </a:cubicBezTo>
                  <a:cubicBezTo>
                    <a:pt x="0" y="11"/>
                    <a:pt x="0" y="6"/>
                    <a:pt x="0" y="5"/>
                  </a:cubicBezTo>
                  <a:cubicBezTo>
                    <a:pt x="3" y="4"/>
                    <a:pt x="6" y="0"/>
                    <a:pt x="8" y="1"/>
                  </a:cubicBezTo>
                  <a:cubicBezTo>
                    <a:pt x="8" y="2"/>
                    <a:pt x="7" y="8"/>
                    <a:pt x="6"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5" name="Freeform 25">
              <a:extLst>
                <a:ext uri="{FF2B5EF4-FFF2-40B4-BE49-F238E27FC236}">
                  <a16:creationId xmlns="" xmlns:a16="http://schemas.microsoft.com/office/drawing/2014/main" id="{13C661E7-0FE3-46D4-85B5-3AC8203F3F37}"/>
                </a:ext>
              </a:extLst>
            </p:cNvPr>
            <p:cNvSpPr>
              <a:spLocks/>
            </p:cNvSpPr>
            <p:nvPr/>
          </p:nvSpPr>
          <p:spPr bwMode="auto">
            <a:xfrm>
              <a:off x="1924050" y="3076575"/>
              <a:ext cx="50800" cy="33338"/>
            </a:xfrm>
            <a:custGeom>
              <a:avLst/>
              <a:gdLst>
                <a:gd name="T0" fmla="*/ 27 w 38"/>
                <a:gd name="T1" fmla="*/ 25 h 25"/>
                <a:gd name="T2" fmla="*/ 26 w 38"/>
                <a:gd name="T3" fmla="*/ 23 h 25"/>
                <a:gd name="T4" fmla="*/ 25 w 38"/>
                <a:gd name="T5" fmla="*/ 23 h 25"/>
                <a:gd name="T6" fmla="*/ 24 w 38"/>
                <a:gd name="T7" fmla="*/ 21 h 25"/>
                <a:gd name="T8" fmla="*/ 19 w 38"/>
                <a:gd name="T9" fmla="*/ 17 h 25"/>
                <a:gd name="T10" fmla="*/ 11 w 38"/>
                <a:gd name="T11" fmla="*/ 12 h 25"/>
                <a:gd name="T12" fmla="*/ 9 w 38"/>
                <a:gd name="T13" fmla="*/ 12 h 25"/>
                <a:gd name="T14" fmla="*/ 7 w 38"/>
                <a:gd name="T15" fmla="*/ 12 h 25"/>
                <a:gd name="T16" fmla="*/ 0 w 38"/>
                <a:gd name="T17" fmla="*/ 5 h 25"/>
                <a:gd name="T18" fmla="*/ 1 w 38"/>
                <a:gd name="T19" fmla="*/ 4 h 25"/>
                <a:gd name="T20" fmla="*/ 8 w 38"/>
                <a:gd name="T21" fmla="*/ 3 h 25"/>
                <a:gd name="T22" fmla="*/ 12 w 38"/>
                <a:gd name="T23" fmla="*/ 2 h 25"/>
                <a:gd name="T24" fmla="*/ 24 w 38"/>
                <a:gd name="T25" fmla="*/ 2 h 25"/>
                <a:gd name="T26" fmla="*/ 29 w 38"/>
                <a:gd name="T27" fmla="*/ 1 h 25"/>
                <a:gd name="T28" fmla="*/ 34 w 38"/>
                <a:gd name="T29" fmla="*/ 4 h 25"/>
                <a:gd name="T30" fmla="*/ 38 w 38"/>
                <a:gd name="T31" fmla="*/ 11 h 25"/>
                <a:gd name="T32" fmla="*/ 38 w 38"/>
                <a:gd name="T33" fmla="*/ 12 h 25"/>
                <a:gd name="T34" fmla="*/ 36 w 38"/>
                <a:gd name="T35" fmla="*/ 12 h 25"/>
                <a:gd name="T36" fmla="*/ 35 w 38"/>
                <a:gd name="T37" fmla="*/ 15 h 25"/>
                <a:gd name="T38" fmla="*/ 36 w 38"/>
                <a:gd name="T39" fmla="*/ 16 h 25"/>
                <a:gd name="T40" fmla="*/ 38 w 38"/>
                <a:gd name="T41" fmla="*/ 20 h 25"/>
                <a:gd name="T42" fmla="*/ 34 w 38"/>
                <a:gd name="T43" fmla="*/ 22 h 25"/>
                <a:gd name="T44" fmla="*/ 32 w 38"/>
                <a:gd name="T45" fmla="*/ 22 h 25"/>
                <a:gd name="T46" fmla="*/ 32 w 38"/>
                <a:gd name="T47" fmla="*/ 23 h 25"/>
                <a:gd name="T48" fmla="*/ 27 w 38"/>
                <a:gd name="T49"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8" h="25">
                  <a:moveTo>
                    <a:pt x="27" y="25"/>
                  </a:moveTo>
                  <a:cubicBezTo>
                    <a:pt x="26" y="23"/>
                    <a:pt x="26" y="23"/>
                    <a:pt x="26" y="23"/>
                  </a:cubicBezTo>
                  <a:cubicBezTo>
                    <a:pt x="25" y="23"/>
                    <a:pt x="25" y="23"/>
                    <a:pt x="25" y="23"/>
                  </a:cubicBezTo>
                  <a:cubicBezTo>
                    <a:pt x="24" y="21"/>
                    <a:pt x="24" y="21"/>
                    <a:pt x="24" y="21"/>
                  </a:cubicBezTo>
                  <a:cubicBezTo>
                    <a:pt x="22" y="20"/>
                    <a:pt x="21" y="18"/>
                    <a:pt x="19" y="17"/>
                  </a:cubicBezTo>
                  <a:cubicBezTo>
                    <a:pt x="16" y="15"/>
                    <a:pt x="14" y="17"/>
                    <a:pt x="11" y="12"/>
                  </a:cubicBezTo>
                  <a:cubicBezTo>
                    <a:pt x="9" y="12"/>
                    <a:pt x="9" y="12"/>
                    <a:pt x="9" y="12"/>
                  </a:cubicBezTo>
                  <a:cubicBezTo>
                    <a:pt x="7" y="12"/>
                    <a:pt x="7" y="12"/>
                    <a:pt x="7" y="12"/>
                  </a:cubicBezTo>
                  <a:cubicBezTo>
                    <a:pt x="3" y="11"/>
                    <a:pt x="1" y="9"/>
                    <a:pt x="0" y="5"/>
                  </a:cubicBezTo>
                  <a:cubicBezTo>
                    <a:pt x="1" y="4"/>
                    <a:pt x="1" y="4"/>
                    <a:pt x="1" y="4"/>
                  </a:cubicBezTo>
                  <a:cubicBezTo>
                    <a:pt x="3" y="2"/>
                    <a:pt x="6" y="4"/>
                    <a:pt x="8" y="3"/>
                  </a:cubicBezTo>
                  <a:cubicBezTo>
                    <a:pt x="9" y="3"/>
                    <a:pt x="11" y="2"/>
                    <a:pt x="12" y="2"/>
                  </a:cubicBezTo>
                  <a:cubicBezTo>
                    <a:pt x="16" y="1"/>
                    <a:pt x="20" y="2"/>
                    <a:pt x="24" y="2"/>
                  </a:cubicBezTo>
                  <a:cubicBezTo>
                    <a:pt x="26" y="2"/>
                    <a:pt x="27" y="0"/>
                    <a:pt x="29" y="1"/>
                  </a:cubicBezTo>
                  <a:cubicBezTo>
                    <a:pt x="30" y="2"/>
                    <a:pt x="32" y="4"/>
                    <a:pt x="34" y="4"/>
                  </a:cubicBezTo>
                  <a:cubicBezTo>
                    <a:pt x="34" y="6"/>
                    <a:pt x="37" y="9"/>
                    <a:pt x="38" y="11"/>
                  </a:cubicBezTo>
                  <a:cubicBezTo>
                    <a:pt x="38" y="12"/>
                    <a:pt x="38" y="12"/>
                    <a:pt x="38" y="12"/>
                  </a:cubicBezTo>
                  <a:cubicBezTo>
                    <a:pt x="36" y="12"/>
                    <a:pt x="36" y="12"/>
                    <a:pt x="36" y="12"/>
                  </a:cubicBezTo>
                  <a:cubicBezTo>
                    <a:pt x="35" y="15"/>
                    <a:pt x="35" y="15"/>
                    <a:pt x="35" y="15"/>
                  </a:cubicBezTo>
                  <a:cubicBezTo>
                    <a:pt x="36" y="16"/>
                    <a:pt x="36" y="16"/>
                    <a:pt x="36" y="16"/>
                  </a:cubicBezTo>
                  <a:cubicBezTo>
                    <a:pt x="38" y="20"/>
                    <a:pt x="38" y="20"/>
                    <a:pt x="38" y="20"/>
                  </a:cubicBezTo>
                  <a:cubicBezTo>
                    <a:pt x="34" y="22"/>
                    <a:pt x="34" y="22"/>
                    <a:pt x="34" y="22"/>
                  </a:cubicBezTo>
                  <a:cubicBezTo>
                    <a:pt x="32" y="22"/>
                    <a:pt x="32" y="22"/>
                    <a:pt x="32" y="22"/>
                  </a:cubicBezTo>
                  <a:cubicBezTo>
                    <a:pt x="32" y="23"/>
                    <a:pt x="32" y="23"/>
                    <a:pt x="32" y="23"/>
                  </a:cubicBezTo>
                  <a:cubicBezTo>
                    <a:pt x="30" y="24"/>
                    <a:pt x="28" y="25"/>
                    <a:pt x="27"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6" name="Freeform 26">
              <a:extLst>
                <a:ext uri="{FF2B5EF4-FFF2-40B4-BE49-F238E27FC236}">
                  <a16:creationId xmlns="" xmlns:a16="http://schemas.microsoft.com/office/drawing/2014/main" id="{026DC58E-8577-49BA-9401-CDFDC596DEFC}"/>
                </a:ext>
              </a:extLst>
            </p:cNvPr>
            <p:cNvSpPr>
              <a:spLocks/>
            </p:cNvSpPr>
            <p:nvPr/>
          </p:nvSpPr>
          <p:spPr bwMode="auto">
            <a:xfrm>
              <a:off x="2590800" y="2657475"/>
              <a:ext cx="95250" cy="47625"/>
            </a:xfrm>
            <a:custGeom>
              <a:avLst/>
              <a:gdLst>
                <a:gd name="T0" fmla="*/ 72 w 72"/>
                <a:gd name="T1" fmla="*/ 16 h 36"/>
                <a:gd name="T2" fmla="*/ 60 w 72"/>
                <a:gd name="T3" fmla="*/ 20 h 36"/>
                <a:gd name="T4" fmla="*/ 47 w 72"/>
                <a:gd name="T5" fmla="*/ 25 h 36"/>
                <a:gd name="T6" fmla="*/ 47 w 72"/>
                <a:gd name="T7" fmla="*/ 27 h 36"/>
                <a:gd name="T8" fmla="*/ 46 w 72"/>
                <a:gd name="T9" fmla="*/ 29 h 36"/>
                <a:gd name="T10" fmla="*/ 30 w 72"/>
                <a:gd name="T11" fmla="*/ 35 h 36"/>
                <a:gd name="T12" fmla="*/ 26 w 72"/>
                <a:gd name="T13" fmla="*/ 33 h 36"/>
                <a:gd name="T14" fmla="*/ 20 w 72"/>
                <a:gd name="T15" fmla="*/ 33 h 36"/>
                <a:gd name="T16" fmla="*/ 19 w 72"/>
                <a:gd name="T17" fmla="*/ 32 h 36"/>
                <a:gd name="T18" fmla="*/ 14 w 72"/>
                <a:gd name="T19" fmla="*/ 30 h 36"/>
                <a:gd name="T20" fmla="*/ 13 w 72"/>
                <a:gd name="T21" fmla="*/ 29 h 36"/>
                <a:gd name="T22" fmla="*/ 10 w 72"/>
                <a:gd name="T23" fmla="*/ 27 h 36"/>
                <a:gd name="T24" fmla="*/ 6 w 72"/>
                <a:gd name="T25" fmla="*/ 25 h 36"/>
                <a:gd name="T26" fmla="*/ 6 w 72"/>
                <a:gd name="T27" fmla="*/ 25 h 36"/>
                <a:gd name="T28" fmla="*/ 6 w 72"/>
                <a:gd name="T29" fmla="*/ 23 h 36"/>
                <a:gd name="T30" fmla="*/ 9 w 72"/>
                <a:gd name="T31" fmla="*/ 19 h 36"/>
                <a:gd name="T32" fmla="*/ 9 w 72"/>
                <a:gd name="T33" fmla="*/ 5 h 36"/>
                <a:gd name="T34" fmla="*/ 14 w 72"/>
                <a:gd name="T35" fmla="*/ 3 h 36"/>
                <a:gd name="T36" fmla="*/ 13 w 72"/>
                <a:gd name="T37" fmla="*/ 6 h 36"/>
                <a:gd name="T38" fmla="*/ 15 w 72"/>
                <a:gd name="T39" fmla="*/ 8 h 36"/>
                <a:gd name="T40" fmla="*/ 17 w 72"/>
                <a:gd name="T41" fmla="*/ 8 h 36"/>
                <a:gd name="T42" fmla="*/ 18 w 72"/>
                <a:gd name="T43" fmla="*/ 6 h 36"/>
                <a:gd name="T44" fmla="*/ 22 w 72"/>
                <a:gd name="T45" fmla="*/ 4 h 36"/>
                <a:gd name="T46" fmla="*/ 36 w 72"/>
                <a:gd name="T47" fmla="*/ 0 h 36"/>
                <a:gd name="T48" fmla="*/ 45 w 72"/>
                <a:gd name="T49" fmla="*/ 3 h 36"/>
                <a:gd name="T50" fmla="*/ 46 w 72"/>
                <a:gd name="T51" fmla="*/ 5 h 36"/>
                <a:gd name="T52" fmla="*/ 50 w 72"/>
                <a:gd name="T53" fmla="*/ 3 h 36"/>
                <a:gd name="T54" fmla="*/ 51 w 72"/>
                <a:gd name="T55" fmla="*/ 6 h 36"/>
                <a:gd name="T56" fmla="*/ 63 w 72"/>
                <a:gd name="T57" fmla="*/ 6 h 36"/>
                <a:gd name="T58" fmla="*/ 65 w 72"/>
                <a:gd name="T59" fmla="*/ 9 h 36"/>
                <a:gd name="T60" fmla="*/ 72 w 72"/>
                <a:gd name="T61" fmla="*/ 13 h 36"/>
                <a:gd name="T62" fmla="*/ 72 w 72"/>
                <a:gd name="T63" fmla="*/ 1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2" h="36">
                  <a:moveTo>
                    <a:pt x="72" y="16"/>
                  </a:moveTo>
                  <a:cubicBezTo>
                    <a:pt x="68" y="19"/>
                    <a:pt x="66" y="20"/>
                    <a:pt x="60" y="20"/>
                  </a:cubicBezTo>
                  <a:cubicBezTo>
                    <a:pt x="55" y="24"/>
                    <a:pt x="49" y="23"/>
                    <a:pt x="47" y="25"/>
                  </a:cubicBezTo>
                  <a:cubicBezTo>
                    <a:pt x="47" y="27"/>
                    <a:pt x="47" y="27"/>
                    <a:pt x="47" y="27"/>
                  </a:cubicBezTo>
                  <a:cubicBezTo>
                    <a:pt x="46" y="27"/>
                    <a:pt x="46" y="28"/>
                    <a:pt x="46" y="29"/>
                  </a:cubicBezTo>
                  <a:cubicBezTo>
                    <a:pt x="42" y="29"/>
                    <a:pt x="34" y="36"/>
                    <a:pt x="30" y="35"/>
                  </a:cubicBezTo>
                  <a:cubicBezTo>
                    <a:pt x="28" y="35"/>
                    <a:pt x="27" y="34"/>
                    <a:pt x="26" y="33"/>
                  </a:cubicBezTo>
                  <a:cubicBezTo>
                    <a:pt x="24" y="33"/>
                    <a:pt x="22" y="35"/>
                    <a:pt x="20" y="33"/>
                  </a:cubicBezTo>
                  <a:cubicBezTo>
                    <a:pt x="19" y="32"/>
                    <a:pt x="19" y="32"/>
                    <a:pt x="19" y="32"/>
                  </a:cubicBezTo>
                  <a:cubicBezTo>
                    <a:pt x="17" y="31"/>
                    <a:pt x="16" y="31"/>
                    <a:pt x="14" y="30"/>
                  </a:cubicBezTo>
                  <a:cubicBezTo>
                    <a:pt x="13" y="29"/>
                    <a:pt x="13" y="29"/>
                    <a:pt x="13" y="29"/>
                  </a:cubicBezTo>
                  <a:cubicBezTo>
                    <a:pt x="12" y="29"/>
                    <a:pt x="11" y="28"/>
                    <a:pt x="10" y="27"/>
                  </a:cubicBezTo>
                  <a:cubicBezTo>
                    <a:pt x="9" y="27"/>
                    <a:pt x="8" y="26"/>
                    <a:pt x="6" y="25"/>
                  </a:cubicBezTo>
                  <a:cubicBezTo>
                    <a:pt x="6" y="25"/>
                    <a:pt x="6" y="25"/>
                    <a:pt x="6" y="25"/>
                  </a:cubicBezTo>
                  <a:cubicBezTo>
                    <a:pt x="6" y="23"/>
                    <a:pt x="6" y="23"/>
                    <a:pt x="6" y="23"/>
                  </a:cubicBezTo>
                  <a:cubicBezTo>
                    <a:pt x="6" y="21"/>
                    <a:pt x="8" y="21"/>
                    <a:pt x="9" y="19"/>
                  </a:cubicBezTo>
                  <a:cubicBezTo>
                    <a:pt x="8" y="15"/>
                    <a:pt x="0" y="10"/>
                    <a:pt x="9" y="5"/>
                  </a:cubicBezTo>
                  <a:cubicBezTo>
                    <a:pt x="10" y="4"/>
                    <a:pt x="13" y="3"/>
                    <a:pt x="14" y="3"/>
                  </a:cubicBezTo>
                  <a:cubicBezTo>
                    <a:pt x="14" y="4"/>
                    <a:pt x="13" y="5"/>
                    <a:pt x="13" y="6"/>
                  </a:cubicBezTo>
                  <a:cubicBezTo>
                    <a:pt x="14" y="7"/>
                    <a:pt x="14" y="8"/>
                    <a:pt x="15" y="8"/>
                  </a:cubicBezTo>
                  <a:cubicBezTo>
                    <a:pt x="17" y="8"/>
                    <a:pt x="17" y="8"/>
                    <a:pt x="17" y="8"/>
                  </a:cubicBezTo>
                  <a:cubicBezTo>
                    <a:pt x="18" y="8"/>
                    <a:pt x="18" y="7"/>
                    <a:pt x="18" y="6"/>
                  </a:cubicBezTo>
                  <a:cubicBezTo>
                    <a:pt x="20" y="6"/>
                    <a:pt x="20" y="5"/>
                    <a:pt x="22" y="4"/>
                  </a:cubicBezTo>
                  <a:cubicBezTo>
                    <a:pt x="28" y="2"/>
                    <a:pt x="32" y="5"/>
                    <a:pt x="36" y="0"/>
                  </a:cubicBezTo>
                  <a:cubicBezTo>
                    <a:pt x="39" y="1"/>
                    <a:pt x="39" y="5"/>
                    <a:pt x="45" y="3"/>
                  </a:cubicBezTo>
                  <a:cubicBezTo>
                    <a:pt x="45" y="4"/>
                    <a:pt x="46" y="5"/>
                    <a:pt x="46" y="5"/>
                  </a:cubicBezTo>
                  <a:cubicBezTo>
                    <a:pt x="48" y="5"/>
                    <a:pt x="48" y="4"/>
                    <a:pt x="50" y="3"/>
                  </a:cubicBezTo>
                  <a:cubicBezTo>
                    <a:pt x="51" y="6"/>
                    <a:pt x="51" y="6"/>
                    <a:pt x="51" y="6"/>
                  </a:cubicBezTo>
                  <a:cubicBezTo>
                    <a:pt x="55" y="8"/>
                    <a:pt x="58" y="5"/>
                    <a:pt x="63" y="6"/>
                  </a:cubicBezTo>
                  <a:cubicBezTo>
                    <a:pt x="64" y="7"/>
                    <a:pt x="65" y="8"/>
                    <a:pt x="65" y="9"/>
                  </a:cubicBezTo>
                  <a:cubicBezTo>
                    <a:pt x="68" y="9"/>
                    <a:pt x="72" y="9"/>
                    <a:pt x="72" y="13"/>
                  </a:cubicBezTo>
                  <a:lnTo>
                    <a:pt x="72" y="16"/>
                  </a:lnTo>
                  <a:close/>
                </a:path>
              </a:pathLst>
            </a:custGeom>
            <a:solidFill>
              <a:srgbClr val="CC6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7" name="Freeform 27">
              <a:extLst>
                <a:ext uri="{FF2B5EF4-FFF2-40B4-BE49-F238E27FC236}">
                  <a16:creationId xmlns="" xmlns:a16="http://schemas.microsoft.com/office/drawing/2014/main" id="{4FAF2583-327D-498A-99D9-2D732D59B673}"/>
                </a:ext>
              </a:extLst>
            </p:cNvPr>
            <p:cNvSpPr>
              <a:spLocks/>
            </p:cNvSpPr>
            <p:nvPr/>
          </p:nvSpPr>
          <p:spPr bwMode="auto">
            <a:xfrm>
              <a:off x="2617788" y="2736850"/>
              <a:ext cx="41275" cy="34925"/>
            </a:xfrm>
            <a:custGeom>
              <a:avLst/>
              <a:gdLst>
                <a:gd name="T0" fmla="*/ 22 w 30"/>
                <a:gd name="T1" fmla="*/ 8 h 27"/>
                <a:gd name="T2" fmla="*/ 21 w 30"/>
                <a:gd name="T3" fmla="*/ 8 h 27"/>
                <a:gd name="T4" fmla="*/ 17 w 30"/>
                <a:gd name="T5" fmla="*/ 14 h 27"/>
                <a:gd name="T6" fmla="*/ 21 w 30"/>
                <a:gd name="T7" fmla="*/ 20 h 27"/>
                <a:gd name="T8" fmla="*/ 23 w 30"/>
                <a:gd name="T9" fmla="*/ 21 h 27"/>
                <a:gd name="T10" fmla="*/ 25 w 30"/>
                <a:gd name="T11" fmla="*/ 21 h 27"/>
                <a:gd name="T12" fmla="*/ 27 w 30"/>
                <a:gd name="T13" fmla="*/ 18 h 27"/>
                <a:gd name="T14" fmla="*/ 28 w 30"/>
                <a:gd name="T15" fmla="*/ 18 h 27"/>
                <a:gd name="T16" fmla="*/ 29 w 30"/>
                <a:gd name="T17" fmla="*/ 18 h 27"/>
                <a:gd name="T18" fmla="*/ 30 w 30"/>
                <a:gd name="T19" fmla="*/ 20 h 27"/>
                <a:gd name="T20" fmla="*/ 28 w 30"/>
                <a:gd name="T21" fmla="*/ 26 h 27"/>
                <a:gd name="T22" fmla="*/ 26 w 30"/>
                <a:gd name="T23" fmla="*/ 27 h 27"/>
                <a:gd name="T24" fmla="*/ 18 w 30"/>
                <a:gd name="T25" fmla="*/ 21 h 27"/>
                <a:gd name="T26" fmla="*/ 3 w 30"/>
                <a:gd name="T27" fmla="*/ 19 h 27"/>
                <a:gd name="T28" fmla="*/ 2 w 30"/>
                <a:gd name="T29" fmla="*/ 11 h 27"/>
                <a:gd name="T30" fmla="*/ 8 w 30"/>
                <a:gd name="T31" fmla="*/ 10 h 27"/>
                <a:gd name="T32" fmla="*/ 9 w 30"/>
                <a:gd name="T33" fmla="*/ 7 h 27"/>
                <a:gd name="T34" fmla="*/ 7 w 30"/>
                <a:gd name="T35" fmla="*/ 1 h 27"/>
                <a:gd name="T36" fmla="*/ 16 w 30"/>
                <a:gd name="T37" fmla="*/ 2 h 27"/>
                <a:gd name="T38" fmla="*/ 15 w 30"/>
                <a:gd name="T39" fmla="*/ 4 h 27"/>
                <a:gd name="T40" fmla="*/ 23 w 30"/>
                <a:gd name="T41" fmla="*/ 6 h 27"/>
                <a:gd name="T42" fmla="*/ 22 w 30"/>
                <a:gd name="T43"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27">
                  <a:moveTo>
                    <a:pt x="22" y="8"/>
                  </a:moveTo>
                  <a:cubicBezTo>
                    <a:pt x="21" y="8"/>
                    <a:pt x="21" y="8"/>
                    <a:pt x="21" y="8"/>
                  </a:cubicBezTo>
                  <a:cubicBezTo>
                    <a:pt x="19" y="9"/>
                    <a:pt x="17" y="13"/>
                    <a:pt x="17" y="14"/>
                  </a:cubicBezTo>
                  <a:cubicBezTo>
                    <a:pt x="18" y="17"/>
                    <a:pt x="19" y="18"/>
                    <a:pt x="21" y="20"/>
                  </a:cubicBezTo>
                  <a:cubicBezTo>
                    <a:pt x="21" y="21"/>
                    <a:pt x="23" y="21"/>
                    <a:pt x="23" y="21"/>
                  </a:cubicBezTo>
                  <a:cubicBezTo>
                    <a:pt x="25" y="21"/>
                    <a:pt x="25" y="21"/>
                    <a:pt x="25" y="21"/>
                  </a:cubicBezTo>
                  <a:cubicBezTo>
                    <a:pt x="26" y="20"/>
                    <a:pt x="26" y="18"/>
                    <a:pt x="27" y="18"/>
                  </a:cubicBezTo>
                  <a:cubicBezTo>
                    <a:pt x="28" y="18"/>
                    <a:pt x="28" y="18"/>
                    <a:pt x="28" y="18"/>
                  </a:cubicBezTo>
                  <a:cubicBezTo>
                    <a:pt x="29" y="18"/>
                    <a:pt x="29" y="18"/>
                    <a:pt x="29" y="18"/>
                  </a:cubicBezTo>
                  <a:cubicBezTo>
                    <a:pt x="30" y="20"/>
                    <a:pt x="30" y="20"/>
                    <a:pt x="30" y="20"/>
                  </a:cubicBezTo>
                  <a:cubicBezTo>
                    <a:pt x="29" y="22"/>
                    <a:pt x="29" y="24"/>
                    <a:pt x="28" y="26"/>
                  </a:cubicBezTo>
                  <a:cubicBezTo>
                    <a:pt x="27" y="26"/>
                    <a:pt x="27" y="26"/>
                    <a:pt x="26" y="27"/>
                  </a:cubicBezTo>
                  <a:cubicBezTo>
                    <a:pt x="23" y="26"/>
                    <a:pt x="23" y="23"/>
                    <a:pt x="18" y="21"/>
                  </a:cubicBezTo>
                  <a:cubicBezTo>
                    <a:pt x="13" y="20"/>
                    <a:pt x="7" y="21"/>
                    <a:pt x="3" y="19"/>
                  </a:cubicBezTo>
                  <a:cubicBezTo>
                    <a:pt x="0" y="18"/>
                    <a:pt x="1" y="13"/>
                    <a:pt x="2" y="11"/>
                  </a:cubicBezTo>
                  <a:cubicBezTo>
                    <a:pt x="3" y="9"/>
                    <a:pt x="6" y="10"/>
                    <a:pt x="8" y="10"/>
                  </a:cubicBezTo>
                  <a:cubicBezTo>
                    <a:pt x="9" y="9"/>
                    <a:pt x="9" y="8"/>
                    <a:pt x="9" y="7"/>
                  </a:cubicBezTo>
                  <a:cubicBezTo>
                    <a:pt x="7" y="6"/>
                    <a:pt x="5" y="3"/>
                    <a:pt x="7" y="1"/>
                  </a:cubicBezTo>
                  <a:cubicBezTo>
                    <a:pt x="9" y="1"/>
                    <a:pt x="15" y="0"/>
                    <a:pt x="16" y="2"/>
                  </a:cubicBezTo>
                  <a:cubicBezTo>
                    <a:pt x="15" y="2"/>
                    <a:pt x="15" y="3"/>
                    <a:pt x="15" y="4"/>
                  </a:cubicBezTo>
                  <a:cubicBezTo>
                    <a:pt x="17" y="5"/>
                    <a:pt x="22" y="5"/>
                    <a:pt x="23" y="6"/>
                  </a:cubicBezTo>
                  <a:lnTo>
                    <a:pt x="22"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8" name="Freeform 28">
              <a:extLst>
                <a:ext uri="{FF2B5EF4-FFF2-40B4-BE49-F238E27FC236}">
                  <a16:creationId xmlns="" xmlns:a16="http://schemas.microsoft.com/office/drawing/2014/main" id="{77BABF28-58C1-4DFF-8F3E-F4A5F0F565CA}"/>
                </a:ext>
              </a:extLst>
            </p:cNvPr>
            <p:cNvSpPr>
              <a:spLocks/>
            </p:cNvSpPr>
            <p:nvPr/>
          </p:nvSpPr>
          <p:spPr bwMode="auto">
            <a:xfrm>
              <a:off x="2616200" y="2735263"/>
              <a:ext cx="4763" cy="9525"/>
            </a:xfrm>
            <a:custGeom>
              <a:avLst/>
              <a:gdLst>
                <a:gd name="T0" fmla="*/ 4 w 4"/>
                <a:gd name="T1" fmla="*/ 1 h 7"/>
                <a:gd name="T2" fmla="*/ 3 w 4"/>
                <a:gd name="T3" fmla="*/ 5 h 7"/>
                <a:gd name="T4" fmla="*/ 2 w 4"/>
                <a:gd name="T5" fmla="*/ 7 h 7"/>
                <a:gd name="T6" fmla="*/ 1 w 4"/>
                <a:gd name="T7" fmla="*/ 7 h 7"/>
                <a:gd name="T8" fmla="*/ 0 w 4"/>
                <a:gd name="T9" fmla="*/ 5 h 7"/>
                <a:gd name="T10" fmla="*/ 1 w 4"/>
                <a:gd name="T11" fmla="*/ 0 h 7"/>
                <a:gd name="T12" fmla="*/ 3 w 4"/>
                <a:gd name="T13" fmla="*/ 0 h 7"/>
                <a:gd name="T14" fmla="*/ 4 w 4"/>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7">
                  <a:moveTo>
                    <a:pt x="4" y="1"/>
                  </a:moveTo>
                  <a:cubicBezTo>
                    <a:pt x="3" y="3"/>
                    <a:pt x="3" y="4"/>
                    <a:pt x="3" y="5"/>
                  </a:cubicBezTo>
                  <a:cubicBezTo>
                    <a:pt x="2" y="7"/>
                    <a:pt x="2" y="7"/>
                    <a:pt x="2" y="7"/>
                  </a:cubicBezTo>
                  <a:cubicBezTo>
                    <a:pt x="1" y="7"/>
                    <a:pt x="1" y="7"/>
                    <a:pt x="1" y="7"/>
                  </a:cubicBezTo>
                  <a:cubicBezTo>
                    <a:pt x="0" y="5"/>
                    <a:pt x="0" y="5"/>
                    <a:pt x="0" y="5"/>
                  </a:cubicBezTo>
                  <a:cubicBezTo>
                    <a:pt x="1" y="4"/>
                    <a:pt x="0" y="1"/>
                    <a:pt x="1" y="0"/>
                  </a:cubicBezTo>
                  <a:cubicBezTo>
                    <a:pt x="3" y="0"/>
                    <a:pt x="3" y="0"/>
                    <a:pt x="3" y="0"/>
                  </a:cubicBezTo>
                  <a:lnTo>
                    <a:pt x="4"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29" name="Freeform 29">
              <a:extLst>
                <a:ext uri="{FF2B5EF4-FFF2-40B4-BE49-F238E27FC236}">
                  <a16:creationId xmlns="" xmlns:a16="http://schemas.microsoft.com/office/drawing/2014/main" id="{23A7A1FD-E34A-4FA5-BA3E-82EFC707238C}"/>
                </a:ext>
              </a:extLst>
            </p:cNvPr>
            <p:cNvSpPr>
              <a:spLocks/>
            </p:cNvSpPr>
            <p:nvPr/>
          </p:nvSpPr>
          <p:spPr bwMode="auto">
            <a:xfrm>
              <a:off x="2576513" y="2724150"/>
              <a:ext cx="30163" cy="31750"/>
            </a:xfrm>
            <a:custGeom>
              <a:avLst/>
              <a:gdLst>
                <a:gd name="T0" fmla="*/ 20 w 22"/>
                <a:gd name="T1" fmla="*/ 9 h 24"/>
                <a:gd name="T2" fmla="*/ 14 w 22"/>
                <a:gd name="T3" fmla="*/ 14 h 24"/>
                <a:gd name="T4" fmla="*/ 18 w 22"/>
                <a:gd name="T5" fmla="*/ 16 h 24"/>
                <a:gd name="T6" fmla="*/ 18 w 22"/>
                <a:gd name="T7" fmla="*/ 17 h 24"/>
                <a:gd name="T8" fmla="*/ 4 w 22"/>
                <a:gd name="T9" fmla="*/ 24 h 24"/>
                <a:gd name="T10" fmla="*/ 0 w 22"/>
                <a:gd name="T11" fmla="*/ 16 h 24"/>
                <a:gd name="T12" fmla="*/ 1 w 22"/>
                <a:gd name="T13" fmla="*/ 15 h 24"/>
                <a:gd name="T14" fmla="*/ 5 w 22"/>
                <a:gd name="T15" fmla="*/ 7 h 24"/>
                <a:gd name="T16" fmla="*/ 10 w 22"/>
                <a:gd name="T17" fmla="*/ 0 h 24"/>
                <a:gd name="T18" fmla="*/ 11 w 22"/>
                <a:gd name="T19" fmla="*/ 0 h 24"/>
                <a:gd name="T20" fmla="*/ 13 w 22"/>
                <a:gd name="T21" fmla="*/ 0 h 24"/>
                <a:gd name="T22" fmla="*/ 16 w 22"/>
                <a:gd name="T23" fmla="*/ 3 h 24"/>
                <a:gd name="T24" fmla="*/ 22 w 22"/>
                <a:gd name="T25" fmla="*/ 6 h 24"/>
                <a:gd name="T26" fmla="*/ 20 w 22"/>
                <a:gd name="T27" fmla="*/ 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4">
                  <a:moveTo>
                    <a:pt x="20" y="9"/>
                  </a:moveTo>
                  <a:cubicBezTo>
                    <a:pt x="19" y="11"/>
                    <a:pt x="14" y="11"/>
                    <a:pt x="14" y="14"/>
                  </a:cubicBezTo>
                  <a:cubicBezTo>
                    <a:pt x="16" y="15"/>
                    <a:pt x="17" y="15"/>
                    <a:pt x="18" y="16"/>
                  </a:cubicBezTo>
                  <a:cubicBezTo>
                    <a:pt x="18" y="17"/>
                    <a:pt x="18" y="17"/>
                    <a:pt x="18" y="17"/>
                  </a:cubicBezTo>
                  <a:cubicBezTo>
                    <a:pt x="14" y="19"/>
                    <a:pt x="8" y="21"/>
                    <a:pt x="4" y="24"/>
                  </a:cubicBezTo>
                  <a:cubicBezTo>
                    <a:pt x="4" y="21"/>
                    <a:pt x="2" y="19"/>
                    <a:pt x="0" y="16"/>
                  </a:cubicBezTo>
                  <a:cubicBezTo>
                    <a:pt x="1" y="15"/>
                    <a:pt x="1" y="15"/>
                    <a:pt x="1" y="15"/>
                  </a:cubicBezTo>
                  <a:cubicBezTo>
                    <a:pt x="7" y="11"/>
                    <a:pt x="4" y="12"/>
                    <a:pt x="5" y="7"/>
                  </a:cubicBezTo>
                  <a:cubicBezTo>
                    <a:pt x="5" y="7"/>
                    <a:pt x="10" y="1"/>
                    <a:pt x="10" y="0"/>
                  </a:cubicBezTo>
                  <a:cubicBezTo>
                    <a:pt x="11" y="0"/>
                    <a:pt x="11" y="0"/>
                    <a:pt x="11" y="0"/>
                  </a:cubicBezTo>
                  <a:cubicBezTo>
                    <a:pt x="13" y="0"/>
                    <a:pt x="13" y="0"/>
                    <a:pt x="13" y="0"/>
                  </a:cubicBezTo>
                  <a:cubicBezTo>
                    <a:pt x="14" y="1"/>
                    <a:pt x="15" y="2"/>
                    <a:pt x="16" y="3"/>
                  </a:cubicBezTo>
                  <a:cubicBezTo>
                    <a:pt x="18" y="6"/>
                    <a:pt x="19" y="6"/>
                    <a:pt x="22" y="6"/>
                  </a:cubicBezTo>
                  <a:cubicBezTo>
                    <a:pt x="20" y="6"/>
                    <a:pt x="20" y="8"/>
                    <a:pt x="20"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0" name="Freeform 30">
              <a:extLst>
                <a:ext uri="{FF2B5EF4-FFF2-40B4-BE49-F238E27FC236}">
                  <a16:creationId xmlns="" xmlns:a16="http://schemas.microsoft.com/office/drawing/2014/main" id="{C802B7A3-389C-475F-913D-2508148B3712}"/>
                </a:ext>
              </a:extLst>
            </p:cNvPr>
            <p:cNvSpPr>
              <a:spLocks/>
            </p:cNvSpPr>
            <p:nvPr/>
          </p:nvSpPr>
          <p:spPr bwMode="auto">
            <a:xfrm>
              <a:off x="2571750" y="2714625"/>
              <a:ext cx="12700" cy="4763"/>
            </a:xfrm>
            <a:custGeom>
              <a:avLst/>
              <a:gdLst>
                <a:gd name="T0" fmla="*/ 0 w 10"/>
                <a:gd name="T1" fmla="*/ 4 h 4"/>
                <a:gd name="T2" fmla="*/ 0 w 10"/>
                <a:gd name="T3" fmla="*/ 4 h 4"/>
                <a:gd name="T4" fmla="*/ 9 w 10"/>
                <a:gd name="T5" fmla="*/ 0 h 4"/>
                <a:gd name="T6" fmla="*/ 10 w 10"/>
                <a:gd name="T7" fmla="*/ 1 h 4"/>
                <a:gd name="T8" fmla="*/ 0 w 10"/>
                <a:gd name="T9" fmla="*/ 4 h 4"/>
              </a:gdLst>
              <a:ahLst/>
              <a:cxnLst>
                <a:cxn ang="0">
                  <a:pos x="T0" y="T1"/>
                </a:cxn>
                <a:cxn ang="0">
                  <a:pos x="T2" y="T3"/>
                </a:cxn>
                <a:cxn ang="0">
                  <a:pos x="T4" y="T5"/>
                </a:cxn>
                <a:cxn ang="0">
                  <a:pos x="T6" y="T7"/>
                </a:cxn>
                <a:cxn ang="0">
                  <a:pos x="T8" y="T9"/>
                </a:cxn>
              </a:cxnLst>
              <a:rect l="0" t="0" r="r" b="b"/>
              <a:pathLst>
                <a:path w="10" h="4">
                  <a:moveTo>
                    <a:pt x="0" y="4"/>
                  </a:moveTo>
                  <a:cubicBezTo>
                    <a:pt x="0" y="4"/>
                    <a:pt x="0" y="4"/>
                    <a:pt x="0" y="4"/>
                  </a:cubicBezTo>
                  <a:cubicBezTo>
                    <a:pt x="2" y="2"/>
                    <a:pt x="6" y="2"/>
                    <a:pt x="9" y="0"/>
                  </a:cubicBezTo>
                  <a:cubicBezTo>
                    <a:pt x="10" y="1"/>
                    <a:pt x="10" y="1"/>
                    <a:pt x="10" y="1"/>
                  </a:cubicBezTo>
                  <a:cubicBezTo>
                    <a:pt x="10" y="2"/>
                    <a:pt x="2" y="4"/>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1" name="Freeform 31">
              <a:extLst>
                <a:ext uri="{FF2B5EF4-FFF2-40B4-BE49-F238E27FC236}">
                  <a16:creationId xmlns="" xmlns:a16="http://schemas.microsoft.com/office/drawing/2014/main" id="{1F3CEA98-181E-40C4-A9EE-CDE2E2E475FB}"/>
                </a:ext>
              </a:extLst>
            </p:cNvPr>
            <p:cNvSpPr>
              <a:spLocks/>
            </p:cNvSpPr>
            <p:nvPr/>
          </p:nvSpPr>
          <p:spPr bwMode="auto">
            <a:xfrm>
              <a:off x="3265488" y="2541588"/>
              <a:ext cx="14288" cy="11113"/>
            </a:xfrm>
            <a:custGeom>
              <a:avLst/>
              <a:gdLst>
                <a:gd name="T0" fmla="*/ 8 w 11"/>
                <a:gd name="T1" fmla="*/ 7 h 8"/>
                <a:gd name="T2" fmla="*/ 2 w 11"/>
                <a:gd name="T3" fmla="*/ 8 h 8"/>
                <a:gd name="T4" fmla="*/ 0 w 11"/>
                <a:gd name="T5" fmla="*/ 6 h 8"/>
                <a:gd name="T6" fmla="*/ 0 w 11"/>
                <a:gd name="T7" fmla="*/ 4 h 8"/>
                <a:gd name="T8" fmla="*/ 3 w 11"/>
                <a:gd name="T9" fmla="*/ 4 h 8"/>
                <a:gd name="T10" fmla="*/ 5 w 11"/>
                <a:gd name="T11" fmla="*/ 1 h 8"/>
                <a:gd name="T12" fmla="*/ 6 w 11"/>
                <a:gd name="T13" fmla="*/ 0 h 8"/>
                <a:gd name="T14" fmla="*/ 8 w 11"/>
                <a:gd name="T15" fmla="*/ 1 h 8"/>
                <a:gd name="T16" fmla="*/ 8 w 11"/>
                <a:gd name="T17"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8">
                  <a:moveTo>
                    <a:pt x="8" y="7"/>
                  </a:moveTo>
                  <a:cubicBezTo>
                    <a:pt x="5" y="7"/>
                    <a:pt x="4" y="7"/>
                    <a:pt x="2" y="8"/>
                  </a:cubicBezTo>
                  <a:cubicBezTo>
                    <a:pt x="1" y="7"/>
                    <a:pt x="0" y="6"/>
                    <a:pt x="0" y="6"/>
                  </a:cubicBezTo>
                  <a:cubicBezTo>
                    <a:pt x="0" y="4"/>
                    <a:pt x="0" y="4"/>
                    <a:pt x="0" y="4"/>
                  </a:cubicBezTo>
                  <a:cubicBezTo>
                    <a:pt x="1" y="4"/>
                    <a:pt x="2" y="3"/>
                    <a:pt x="3" y="4"/>
                  </a:cubicBezTo>
                  <a:cubicBezTo>
                    <a:pt x="4" y="3"/>
                    <a:pt x="5" y="2"/>
                    <a:pt x="5" y="1"/>
                  </a:cubicBezTo>
                  <a:cubicBezTo>
                    <a:pt x="6" y="0"/>
                    <a:pt x="6" y="0"/>
                    <a:pt x="6" y="0"/>
                  </a:cubicBezTo>
                  <a:cubicBezTo>
                    <a:pt x="8" y="1"/>
                    <a:pt x="8" y="1"/>
                    <a:pt x="8" y="1"/>
                  </a:cubicBezTo>
                  <a:cubicBezTo>
                    <a:pt x="8" y="2"/>
                    <a:pt x="11" y="6"/>
                    <a:pt x="8"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2" name="Freeform 32">
              <a:extLst>
                <a:ext uri="{FF2B5EF4-FFF2-40B4-BE49-F238E27FC236}">
                  <a16:creationId xmlns="" xmlns:a16="http://schemas.microsoft.com/office/drawing/2014/main" id="{ACB5CD39-4EA8-41CD-A224-726A47329E70}"/>
                </a:ext>
              </a:extLst>
            </p:cNvPr>
            <p:cNvSpPr>
              <a:spLocks/>
            </p:cNvSpPr>
            <p:nvPr/>
          </p:nvSpPr>
          <p:spPr bwMode="auto">
            <a:xfrm>
              <a:off x="3278188" y="2544763"/>
              <a:ext cx="14288" cy="22225"/>
            </a:xfrm>
            <a:custGeom>
              <a:avLst/>
              <a:gdLst>
                <a:gd name="T0" fmla="*/ 11 w 11"/>
                <a:gd name="T1" fmla="*/ 6 h 17"/>
                <a:gd name="T2" fmla="*/ 5 w 11"/>
                <a:gd name="T3" fmla="*/ 15 h 17"/>
                <a:gd name="T4" fmla="*/ 0 w 11"/>
                <a:gd name="T5" fmla="*/ 16 h 17"/>
                <a:gd name="T6" fmla="*/ 0 w 11"/>
                <a:gd name="T7" fmla="*/ 5 h 17"/>
                <a:gd name="T8" fmla="*/ 2 w 11"/>
                <a:gd name="T9" fmla="*/ 2 h 17"/>
                <a:gd name="T10" fmla="*/ 7 w 11"/>
                <a:gd name="T11" fmla="*/ 1 h 17"/>
                <a:gd name="T12" fmla="*/ 11 w 11"/>
                <a:gd name="T13" fmla="*/ 6 h 17"/>
              </a:gdLst>
              <a:ahLst/>
              <a:cxnLst>
                <a:cxn ang="0">
                  <a:pos x="T0" y="T1"/>
                </a:cxn>
                <a:cxn ang="0">
                  <a:pos x="T2" y="T3"/>
                </a:cxn>
                <a:cxn ang="0">
                  <a:pos x="T4" y="T5"/>
                </a:cxn>
                <a:cxn ang="0">
                  <a:pos x="T6" y="T7"/>
                </a:cxn>
                <a:cxn ang="0">
                  <a:pos x="T8" y="T9"/>
                </a:cxn>
                <a:cxn ang="0">
                  <a:pos x="T10" y="T11"/>
                </a:cxn>
                <a:cxn ang="0">
                  <a:pos x="T12" y="T13"/>
                </a:cxn>
              </a:cxnLst>
              <a:rect l="0" t="0" r="r" b="b"/>
              <a:pathLst>
                <a:path w="11" h="17">
                  <a:moveTo>
                    <a:pt x="11" y="6"/>
                  </a:moveTo>
                  <a:cubicBezTo>
                    <a:pt x="9" y="9"/>
                    <a:pt x="5" y="11"/>
                    <a:pt x="5" y="15"/>
                  </a:cubicBezTo>
                  <a:cubicBezTo>
                    <a:pt x="4" y="17"/>
                    <a:pt x="1" y="17"/>
                    <a:pt x="0" y="16"/>
                  </a:cubicBezTo>
                  <a:cubicBezTo>
                    <a:pt x="0" y="16"/>
                    <a:pt x="0" y="6"/>
                    <a:pt x="0" y="5"/>
                  </a:cubicBezTo>
                  <a:cubicBezTo>
                    <a:pt x="0" y="4"/>
                    <a:pt x="1" y="3"/>
                    <a:pt x="2" y="2"/>
                  </a:cubicBezTo>
                  <a:cubicBezTo>
                    <a:pt x="4" y="2"/>
                    <a:pt x="5" y="0"/>
                    <a:pt x="7" y="1"/>
                  </a:cubicBezTo>
                  <a:cubicBezTo>
                    <a:pt x="10" y="2"/>
                    <a:pt x="10" y="3"/>
                    <a:pt x="11"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3" name="Freeform 33">
              <a:extLst>
                <a:ext uri="{FF2B5EF4-FFF2-40B4-BE49-F238E27FC236}">
                  <a16:creationId xmlns="" xmlns:a16="http://schemas.microsoft.com/office/drawing/2014/main" id="{2B0A0B98-7071-4D3D-A10A-57CD3250A3C8}"/>
                </a:ext>
              </a:extLst>
            </p:cNvPr>
            <p:cNvSpPr>
              <a:spLocks/>
            </p:cNvSpPr>
            <p:nvPr/>
          </p:nvSpPr>
          <p:spPr bwMode="auto">
            <a:xfrm>
              <a:off x="3024188" y="2706688"/>
              <a:ext cx="14288" cy="28575"/>
            </a:xfrm>
            <a:custGeom>
              <a:avLst/>
              <a:gdLst>
                <a:gd name="T0" fmla="*/ 7 w 11"/>
                <a:gd name="T1" fmla="*/ 18 h 21"/>
                <a:gd name="T2" fmla="*/ 4 w 11"/>
                <a:gd name="T3" fmla="*/ 21 h 21"/>
                <a:gd name="T4" fmla="*/ 2 w 11"/>
                <a:gd name="T5" fmla="*/ 21 h 21"/>
                <a:gd name="T6" fmla="*/ 0 w 11"/>
                <a:gd name="T7" fmla="*/ 18 h 21"/>
                <a:gd name="T8" fmla="*/ 3 w 11"/>
                <a:gd name="T9" fmla="*/ 10 h 21"/>
                <a:gd name="T10" fmla="*/ 2 w 11"/>
                <a:gd name="T11" fmla="*/ 1 h 21"/>
                <a:gd name="T12" fmla="*/ 11 w 11"/>
                <a:gd name="T13" fmla="*/ 2 h 21"/>
                <a:gd name="T14" fmla="*/ 11 w 11"/>
                <a:gd name="T15" fmla="*/ 3 h 21"/>
                <a:gd name="T16" fmla="*/ 7 w 11"/>
                <a:gd name="T17"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1">
                  <a:moveTo>
                    <a:pt x="7" y="18"/>
                  </a:moveTo>
                  <a:cubicBezTo>
                    <a:pt x="6" y="20"/>
                    <a:pt x="5" y="20"/>
                    <a:pt x="4" y="21"/>
                  </a:cubicBezTo>
                  <a:cubicBezTo>
                    <a:pt x="2" y="21"/>
                    <a:pt x="2" y="21"/>
                    <a:pt x="2" y="21"/>
                  </a:cubicBezTo>
                  <a:cubicBezTo>
                    <a:pt x="1" y="20"/>
                    <a:pt x="0" y="19"/>
                    <a:pt x="0" y="18"/>
                  </a:cubicBezTo>
                  <a:cubicBezTo>
                    <a:pt x="0" y="15"/>
                    <a:pt x="3" y="13"/>
                    <a:pt x="3" y="10"/>
                  </a:cubicBezTo>
                  <a:cubicBezTo>
                    <a:pt x="4" y="7"/>
                    <a:pt x="1" y="4"/>
                    <a:pt x="2" y="1"/>
                  </a:cubicBezTo>
                  <a:cubicBezTo>
                    <a:pt x="4" y="1"/>
                    <a:pt x="10" y="0"/>
                    <a:pt x="11" y="2"/>
                  </a:cubicBezTo>
                  <a:cubicBezTo>
                    <a:pt x="11" y="3"/>
                    <a:pt x="11" y="3"/>
                    <a:pt x="11" y="3"/>
                  </a:cubicBezTo>
                  <a:cubicBezTo>
                    <a:pt x="0" y="8"/>
                    <a:pt x="7" y="12"/>
                    <a:pt x="7"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4" name="Freeform 34">
              <a:extLst>
                <a:ext uri="{FF2B5EF4-FFF2-40B4-BE49-F238E27FC236}">
                  <a16:creationId xmlns="" xmlns:a16="http://schemas.microsoft.com/office/drawing/2014/main" id="{783AF227-56F2-495D-80EB-240B7F7DC5A1}"/>
                </a:ext>
              </a:extLst>
            </p:cNvPr>
            <p:cNvSpPr>
              <a:spLocks/>
            </p:cNvSpPr>
            <p:nvPr/>
          </p:nvSpPr>
          <p:spPr bwMode="auto">
            <a:xfrm>
              <a:off x="3265488" y="2541588"/>
              <a:ext cx="14288" cy="11113"/>
            </a:xfrm>
            <a:custGeom>
              <a:avLst/>
              <a:gdLst>
                <a:gd name="T0" fmla="*/ 8 w 11"/>
                <a:gd name="T1" fmla="*/ 7 h 8"/>
                <a:gd name="T2" fmla="*/ 2 w 11"/>
                <a:gd name="T3" fmla="*/ 8 h 8"/>
                <a:gd name="T4" fmla="*/ 0 w 11"/>
                <a:gd name="T5" fmla="*/ 6 h 8"/>
                <a:gd name="T6" fmla="*/ 0 w 11"/>
                <a:gd name="T7" fmla="*/ 4 h 8"/>
                <a:gd name="T8" fmla="*/ 3 w 11"/>
                <a:gd name="T9" fmla="*/ 4 h 8"/>
                <a:gd name="T10" fmla="*/ 5 w 11"/>
                <a:gd name="T11" fmla="*/ 1 h 8"/>
                <a:gd name="T12" fmla="*/ 6 w 11"/>
                <a:gd name="T13" fmla="*/ 0 h 8"/>
                <a:gd name="T14" fmla="*/ 8 w 11"/>
                <a:gd name="T15" fmla="*/ 1 h 8"/>
                <a:gd name="T16" fmla="*/ 8 w 11"/>
                <a:gd name="T17"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8">
                  <a:moveTo>
                    <a:pt x="8" y="7"/>
                  </a:moveTo>
                  <a:cubicBezTo>
                    <a:pt x="5" y="7"/>
                    <a:pt x="4" y="7"/>
                    <a:pt x="2" y="8"/>
                  </a:cubicBezTo>
                  <a:cubicBezTo>
                    <a:pt x="1" y="7"/>
                    <a:pt x="0" y="6"/>
                    <a:pt x="0" y="6"/>
                  </a:cubicBezTo>
                  <a:cubicBezTo>
                    <a:pt x="0" y="4"/>
                    <a:pt x="0" y="4"/>
                    <a:pt x="0" y="4"/>
                  </a:cubicBezTo>
                  <a:cubicBezTo>
                    <a:pt x="1" y="4"/>
                    <a:pt x="2" y="3"/>
                    <a:pt x="3" y="4"/>
                  </a:cubicBezTo>
                  <a:cubicBezTo>
                    <a:pt x="4" y="3"/>
                    <a:pt x="5" y="2"/>
                    <a:pt x="5" y="1"/>
                  </a:cubicBezTo>
                  <a:cubicBezTo>
                    <a:pt x="6" y="0"/>
                    <a:pt x="6" y="0"/>
                    <a:pt x="6" y="0"/>
                  </a:cubicBezTo>
                  <a:cubicBezTo>
                    <a:pt x="8" y="1"/>
                    <a:pt x="8" y="1"/>
                    <a:pt x="8" y="1"/>
                  </a:cubicBezTo>
                  <a:cubicBezTo>
                    <a:pt x="8" y="2"/>
                    <a:pt x="11" y="6"/>
                    <a:pt x="8"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5" name="Freeform 35">
              <a:extLst>
                <a:ext uri="{FF2B5EF4-FFF2-40B4-BE49-F238E27FC236}">
                  <a16:creationId xmlns="" xmlns:a16="http://schemas.microsoft.com/office/drawing/2014/main" id="{3F26FEA6-9B4C-449E-8199-D951F2BAEF3C}"/>
                </a:ext>
              </a:extLst>
            </p:cNvPr>
            <p:cNvSpPr>
              <a:spLocks/>
            </p:cNvSpPr>
            <p:nvPr/>
          </p:nvSpPr>
          <p:spPr bwMode="auto">
            <a:xfrm>
              <a:off x="2590800" y="2657475"/>
              <a:ext cx="95250" cy="47625"/>
            </a:xfrm>
            <a:custGeom>
              <a:avLst/>
              <a:gdLst>
                <a:gd name="T0" fmla="*/ 72 w 72"/>
                <a:gd name="T1" fmla="*/ 16 h 36"/>
                <a:gd name="T2" fmla="*/ 60 w 72"/>
                <a:gd name="T3" fmla="*/ 20 h 36"/>
                <a:gd name="T4" fmla="*/ 47 w 72"/>
                <a:gd name="T5" fmla="*/ 25 h 36"/>
                <a:gd name="T6" fmla="*/ 47 w 72"/>
                <a:gd name="T7" fmla="*/ 27 h 36"/>
                <a:gd name="T8" fmla="*/ 46 w 72"/>
                <a:gd name="T9" fmla="*/ 29 h 36"/>
                <a:gd name="T10" fmla="*/ 30 w 72"/>
                <a:gd name="T11" fmla="*/ 35 h 36"/>
                <a:gd name="T12" fmla="*/ 26 w 72"/>
                <a:gd name="T13" fmla="*/ 33 h 36"/>
                <a:gd name="T14" fmla="*/ 20 w 72"/>
                <a:gd name="T15" fmla="*/ 33 h 36"/>
                <a:gd name="T16" fmla="*/ 19 w 72"/>
                <a:gd name="T17" fmla="*/ 32 h 36"/>
                <a:gd name="T18" fmla="*/ 14 w 72"/>
                <a:gd name="T19" fmla="*/ 30 h 36"/>
                <a:gd name="T20" fmla="*/ 13 w 72"/>
                <a:gd name="T21" fmla="*/ 29 h 36"/>
                <a:gd name="T22" fmla="*/ 10 w 72"/>
                <a:gd name="T23" fmla="*/ 27 h 36"/>
                <a:gd name="T24" fmla="*/ 6 w 72"/>
                <a:gd name="T25" fmla="*/ 25 h 36"/>
                <a:gd name="T26" fmla="*/ 6 w 72"/>
                <a:gd name="T27" fmla="*/ 25 h 36"/>
                <a:gd name="T28" fmla="*/ 6 w 72"/>
                <a:gd name="T29" fmla="*/ 23 h 36"/>
                <a:gd name="T30" fmla="*/ 9 w 72"/>
                <a:gd name="T31" fmla="*/ 19 h 36"/>
                <a:gd name="T32" fmla="*/ 9 w 72"/>
                <a:gd name="T33" fmla="*/ 5 h 36"/>
                <a:gd name="T34" fmla="*/ 14 w 72"/>
                <a:gd name="T35" fmla="*/ 3 h 36"/>
                <a:gd name="T36" fmla="*/ 13 w 72"/>
                <a:gd name="T37" fmla="*/ 6 h 36"/>
                <a:gd name="T38" fmla="*/ 15 w 72"/>
                <a:gd name="T39" fmla="*/ 8 h 36"/>
                <a:gd name="T40" fmla="*/ 17 w 72"/>
                <a:gd name="T41" fmla="*/ 8 h 36"/>
                <a:gd name="T42" fmla="*/ 18 w 72"/>
                <a:gd name="T43" fmla="*/ 6 h 36"/>
                <a:gd name="T44" fmla="*/ 22 w 72"/>
                <a:gd name="T45" fmla="*/ 4 h 36"/>
                <a:gd name="T46" fmla="*/ 36 w 72"/>
                <a:gd name="T47" fmla="*/ 0 h 36"/>
                <a:gd name="T48" fmla="*/ 45 w 72"/>
                <a:gd name="T49" fmla="*/ 3 h 36"/>
                <a:gd name="T50" fmla="*/ 46 w 72"/>
                <a:gd name="T51" fmla="*/ 5 h 36"/>
                <a:gd name="T52" fmla="*/ 50 w 72"/>
                <a:gd name="T53" fmla="*/ 3 h 36"/>
                <a:gd name="T54" fmla="*/ 51 w 72"/>
                <a:gd name="T55" fmla="*/ 6 h 36"/>
                <a:gd name="T56" fmla="*/ 63 w 72"/>
                <a:gd name="T57" fmla="*/ 6 h 36"/>
                <a:gd name="T58" fmla="*/ 65 w 72"/>
                <a:gd name="T59" fmla="*/ 9 h 36"/>
                <a:gd name="T60" fmla="*/ 72 w 72"/>
                <a:gd name="T61" fmla="*/ 13 h 36"/>
                <a:gd name="T62" fmla="*/ 72 w 72"/>
                <a:gd name="T63" fmla="*/ 1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2" h="36">
                  <a:moveTo>
                    <a:pt x="72" y="16"/>
                  </a:moveTo>
                  <a:cubicBezTo>
                    <a:pt x="68" y="19"/>
                    <a:pt x="66" y="20"/>
                    <a:pt x="60" y="20"/>
                  </a:cubicBezTo>
                  <a:cubicBezTo>
                    <a:pt x="55" y="24"/>
                    <a:pt x="49" y="23"/>
                    <a:pt x="47" y="25"/>
                  </a:cubicBezTo>
                  <a:cubicBezTo>
                    <a:pt x="47" y="27"/>
                    <a:pt x="47" y="27"/>
                    <a:pt x="47" y="27"/>
                  </a:cubicBezTo>
                  <a:cubicBezTo>
                    <a:pt x="46" y="27"/>
                    <a:pt x="46" y="28"/>
                    <a:pt x="46" y="29"/>
                  </a:cubicBezTo>
                  <a:cubicBezTo>
                    <a:pt x="42" y="29"/>
                    <a:pt x="34" y="36"/>
                    <a:pt x="30" y="35"/>
                  </a:cubicBezTo>
                  <a:cubicBezTo>
                    <a:pt x="28" y="35"/>
                    <a:pt x="27" y="34"/>
                    <a:pt x="26" y="33"/>
                  </a:cubicBezTo>
                  <a:cubicBezTo>
                    <a:pt x="24" y="33"/>
                    <a:pt x="22" y="35"/>
                    <a:pt x="20" y="33"/>
                  </a:cubicBezTo>
                  <a:cubicBezTo>
                    <a:pt x="19" y="32"/>
                    <a:pt x="19" y="32"/>
                    <a:pt x="19" y="32"/>
                  </a:cubicBezTo>
                  <a:cubicBezTo>
                    <a:pt x="17" y="31"/>
                    <a:pt x="16" y="31"/>
                    <a:pt x="14" y="30"/>
                  </a:cubicBezTo>
                  <a:cubicBezTo>
                    <a:pt x="13" y="29"/>
                    <a:pt x="13" y="29"/>
                    <a:pt x="13" y="29"/>
                  </a:cubicBezTo>
                  <a:cubicBezTo>
                    <a:pt x="12" y="29"/>
                    <a:pt x="11" y="28"/>
                    <a:pt x="10" y="27"/>
                  </a:cubicBezTo>
                  <a:cubicBezTo>
                    <a:pt x="9" y="27"/>
                    <a:pt x="8" y="26"/>
                    <a:pt x="6" y="25"/>
                  </a:cubicBezTo>
                  <a:cubicBezTo>
                    <a:pt x="6" y="25"/>
                    <a:pt x="6" y="25"/>
                    <a:pt x="6" y="25"/>
                  </a:cubicBezTo>
                  <a:cubicBezTo>
                    <a:pt x="6" y="23"/>
                    <a:pt x="6" y="23"/>
                    <a:pt x="6" y="23"/>
                  </a:cubicBezTo>
                  <a:cubicBezTo>
                    <a:pt x="6" y="21"/>
                    <a:pt x="8" y="21"/>
                    <a:pt x="9" y="19"/>
                  </a:cubicBezTo>
                  <a:cubicBezTo>
                    <a:pt x="8" y="15"/>
                    <a:pt x="0" y="10"/>
                    <a:pt x="9" y="5"/>
                  </a:cubicBezTo>
                  <a:cubicBezTo>
                    <a:pt x="10" y="4"/>
                    <a:pt x="13" y="3"/>
                    <a:pt x="14" y="3"/>
                  </a:cubicBezTo>
                  <a:cubicBezTo>
                    <a:pt x="14" y="4"/>
                    <a:pt x="13" y="5"/>
                    <a:pt x="13" y="6"/>
                  </a:cubicBezTo>
                  <a:cubicBezTo>
                    <a:pt x="14" y="7"/>
                    <a:pt x="14" y="8"/>
                    <a:pt x="15" y="8"/>
                  </a:cubicBezTo>
                  <a:cubicBezTo>
                    <a:pt x="17" y="8"/>
                    <a:pt x="17" y="8"/>
                    <a:pt x="17" y="8"/>
                  </a:cubicBezTo>
                  <a:cubicBezTo>
                    <a:pt x="18" y="8"/>
                    <a:pt x="18" y="7"/>
                    <a:pt x="18" y="6"/>
                  </a:cubicBezTo>
                  <a:cubicBezTo>
                    <a:pt x="20" y="6"/>
                    <a:pt x="20" y="5"/>
                    <a:pt x="22" y="4"/>
                  </a:cubicBezTo>
                  <a:cubicBezTo>
                    <a:pt x="28" y="2"/>
                    <a:pt x="32" y="5"/>
                    <a:pt x="36" y="0"/>
                  </a:cubicBezTo>
                  <a:cubicBezTo>
                    <a:pt x="39" y="1"/>
                    <a:pt x="39" y="5"/>
                    <a:pt x="45" y="3"/>
                  </a:cubicBezTo>
                  <a:cubicBezTo>
                    <a:pt x="45" y="4"/>
                    <a:pt x="46" y="5"/>
                    <a:pt x="46" y="5"/>
                  </a:cubicBezTo>
                  <a:cubicBezTo>
                    <a:pt x="48" y="5"/>
                    <a:pt x="48" y="4"/>
                    <a:pt x="50" y="3"/>
                  </a:cubicBezTo>
                  <a:cubicBezTo>
                    <a:pt x="51" y="6"/>
                    <a:pt x="51" y="6"/>
                    <a:pt x="51" y="6"/>
                  </a:cubicBezTo>
                  <a:cubicBezTo>
                    <a:pt x="55" y="8"/>
                    <a:pt x="58" y="5"/>
                    <a:pt x="63" y="6"/>
                  </a:cubicBezTo>
                  <a:cubicBezTo>
                    <a:pt x="64" y="7"/>
                    <a:pt x="65" y="8"/>
                    <a:pt x="65" y="9"/>
                  </a:cubicBezTo>
                  <a:cubicBezTo>
                    <a:pt x="68" y="9"/>
                    <a:pt x="72" y="9"/>
                    <a:pt x="72" y="13"/>
                  </a:cubicBezTo>
                  <a:lnTo>
                    <a:pt x="72" y="16"/>
                  </a:lnTo>
                  <a:close/>
                </a:path>
              </a:pathLst>
            </a:custGeom>
            <a:solidFill>
              <a:srgbClr val="CC6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8" name="Freeform 36">
              <a:extLst>
                <a:ext uri="{FF2B5EF4-FFF2-40B4-BE49-F238E27FC236}">
                  <a16:creationId xmlns="" xmlns:a16="http://schemas.microsoft.com/office/drawing/2014/main" id="{14F3E93A-AD3C-47BD-9142-5DBB8311FF92}"/>
                </a:ext>
              </a:extLst>
            </p:cNvPr>
            <p:cNvSpPr>
              <a:spLocks/>
            </p:cNvSpPr>
            <p:nvPr/>
          </p:nvSpPr>
          <p:spPr bwMode="auto">
            <a:xfrm>
              <a:off x="2616200" y="2735263"/>
              <a:ext cx="4763" cy="9525"/>
            </a:xfrm>
            <a:custGeom>
              <a:avLst/>
              <a:gdLst>
                <a:gd name="T0" fmla="*/ 4 w 4"/>
                <a:gd name="T1" fmla="*/ 1 h 7"/>
                <a:gd name="T2" fmla="*/ 3 w 4"/>
                <a:gd name="T3" fmla="*/ 5 h 7"/>
                <a:gd name="T4" fmla="*/ 2 w 4"/>
                <a:gd name="T5" fmla="*/ 7 h 7"/>
                <a:gd name="T6" fmla="*/ 1 w 4"/>
                <a:gd name="T7" fmla="*/ 7 h 7"/>
                <a:gd name="T8" fmla="*/ 0 w 4"/>
                <a:gd name="T9" fmla="*/ 5 h 7"/>
                <a:gd name="T10" fmla="*/ 1 w 4"/>
                <a:gd name="T11" fmla="*/ 0 h 7"/>
                <a:gd name="T12" fmla="*/ 3 w 4"/>
                <a:gd name="T13" fmla="*/ 0 h 7"/>
                <a:gd name="T14" fmla="*/ 4 w 4"/>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7">
                  <a:moveTo>
                    <a:pt x="4" y="1"/>
                  </a:moveTo>
                  <a:cubicBezTo>
                    <a:pt x="3" y="3"/>
                    <a:pt x="3" y="4"/>
                    <a:pt x="3" y="5"/>
                  </a:cubicBezTo>
                  <a:cubicBezTo>
                    <a:pt x="2" y="7"/>
                    <a:pt x="2" y="7"/>
                    <a:pt x="2" y="7"/>
                  </a:cubicBezTo>
                  <a:cubicBezTo>
                    <a:pt x="1" y="7"/>
                    <a:pt x="1" y="7"/>
                    <a:pt x="1" y="7"/>
                  </a:cubicBezTo>
                  <a:cubicBezTo>
                    <a:pt x="0" y="5"/>
                    <a:pt x="0" y="5"/>
                    <a:pt x="0" y="5"/>
                  </a:cubicBezTo>
                  <a:cubicBezTo>
                    <a:pt x="1" y="4"/>
                    <a:pt x="0" y="1"/>
                    <a:pt x="1" y="0"/>
                  </a:cubicBezTo>
                  <a:cubicBezTo>
                    <a:pt x="3" y="0"/>
                    <a:pt x="3" y="0"/>
                    <a:pt x="3" y="0"/>
                  </a:cubicBezTo>
                  <a:lnTo>
                    <a:pt x="4"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39" name="Freeform 37">
              <a:extLst>
                <a:ext uri="{FF2B5EF4-FFF2-40B4-BE49-F238E27FC236}">
                  <a16:creationId xmlns="" xmlns:a16="http://schemas.microsoft.com/office/drawing/2014/main" id="{1993C8A8-56F6-4840-9D70-02C8DCD4C46C}"/>
                </a:ext>
              </a:extLst>
            </p:cNvPr>
            <p:cNvSpPr>
              <a:spLocks/>
            </p:cNvSpPr>
            <p:nvPr/>
          </p:nvSpPr>
          <p:spPr bwMode="auto">
            <a:xfrm>
              <a:off x="2576513" y="2724150"/>
              <a:ext cx="30163" cy="31750"/>
            </a:xfrm>
            <a:custGeom>
              <a:avLst/>
              <a:gdLst>
                <a:gd name="T0" fmla="*/ 20 w 22"/>
                <a:gd name="T1" fmla="*/ 9 h 24"/>
                <a:gd name="T2" fmla="*/ 14 w 22"/>
                <a:gd name="T3" fmla="*/ 14 h 24"/>
                <a:gd name="T4" fmla="*/ 18 w 22"/>
                <a:gd name="T5" fmla="*/ 16 h 24"/>
                <a:gd name="T6" fmla="*/ 18 w 22"/>
                <a:gd name="T7" fmla="*/ 17 h 24"/>
                <a:gd name="T8" fmla="*/ 4 w 22"/>
                <a:gd name="T9" fmla="*/ 24 h 24"/>
                <a:gd name="T10" fmla="*/ 0 w 22"/>
                <a:gd name="T11" fmla="*/ 16 h 24"/>
                <a:gd name="T12" fmla="*/ 1 w 22"/>
                <a:gd name="T13" fmla="*/ 15 h 24"/>
                <a:gd name="T14" fmla="*/ 5 w 22"/>
                <a:gd name="T15" fmla="*/ 7 h 24"/>
                <a:gd name="T16" fmla="*/ 10 w 22"/>
                <a:gd name="T17" fmla="*/ 0 h 24"/>
                <a:gd name="T18" fmla="*/ 11 w 22"/>
                <a:gd name="T19" fmla="*/ 0 h 24"/>
                <a:gd name="T20" fmla="*/ 13 w 22"/>
                <a:gd name="T21" fmla="*/ 0 h 24"/>
                <a:gd name="T22" fmla="*/ 16 w 22"/>
                <a:gd name="T23" fmla="*/ 3 h 24"/>
                <a:gd name="T24" fmla="*/ 22 w 22"/>
                <a:gd name="T25" fmla="*/ 6 h 24"/>
                <a:gd name="T26" fmla="*/ 20 w 22"/>
                <a:gd name="T27" fmla="*/ 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4">
                  <a:moveTo>
                    <a:pt x="20" y="9"/>
                  </a:moveTo>
                  <a:cubicBezTo>
                    <a:pt x="19" y="11"/>
                    <a:pt x="14" y="11"/>
                    <a:pt x="14" y="14"/>
                  </a:cubicBezTo>
                  <a:cubicBezTo>
                    <a:pt x="16" y="15"/>
                    <a:pt x="17" y="15"/>
                    <a:pt x="18" y="16"/>
                  </a:cubicBezTo>
                  <a:cubicBezTo>
                    <a:pt x="18" y="17"/>
                    <a:pt x="18" y="17"/>
                    <a:pt x="18" y="17"/>
                  </a:cubicBezTo>
                  <a:cubicBezTo>
                    <a:pt x="14" y="19"/>
                    <a:pt x="8" y="21"/>
                    <a:pt x="4" y="24"/>
                  </a:cubicBezTo>
                  <a:cubicBezTo>
                    <a:pt x="4" y="21"/>
                    <a:pt x="2" y="19"/>
                    <a:pt x="0" y="16"/>
                  </a:cubicBezTo>
                  <a:cubicBezTo>
                    <a:pt x="1" y="15"/>
                    <a:pt x="1" y="15"/>
                    <a:pt x="1" y="15"/>
                  </a:cubicBezTo>
                  <a:cubicBezTo>
                    <a:pt x="7" y="11"/>
                    <a:pt x="4" y="12"/>
                    <a:pt x="5" y="7"/>
                  </a:cubicBezTo>
                  <a:cubicBezTo>
                    <a:pt x="5" y="7"/>
                    <a:pt x="10" y="1"/>
                    <a:pt x="10" y="0"/>
                  </a:cubicBezTo>
                  <a:cubicBezTo>
                    <a:pt x="11" y="0"/>
                    <a:pt x="11" y="0"/>
                    <a:pt x="11" y="0"/>
                  </a:cubicBezTo>
                  <a:cubicBezTo>
                    <a:pt x="13" y="0"/>
                    <a:pt x="13" y="0"/>
                    <a:pt x="13" y="0"/>
                  </a:cubicBezTo>
                  <a:cubicBezTo>
                    <a:pt x="14" y="1"/>
                    <a:pt x="15" y="2"/>
                    <a:pt x="16" y="3"/>
                  </a:cubicBezTo>
                  <a:cubicBezTo>
                    <a:pt x="18" y="6"/>
                    <a:pt x="19" y="6"/>
                    <a:pt x="22" y="6"/>
                  </a:cubicBezTo>
                  <a:cubicBezTo>
                    <a:pt x="20" y="6"/>
                    <a:pt x="20" y="8"/>
                    <a:pt x="20"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40" name="Freeform 38">
              <a:extLst>
                <a:ext uri="{FF2B5EF4-FFF2-40B4-BE49-F238E27FC236}">
                  <a16:creationId xmlns="" xmlns:a16="http://schemas.microsoft.com/office/drawing/2014/main" id="{E0052BE0-2FCA-48CA-A465-ECA3F3FF1BF2}"/>
                </a:ext>
              </a:extLst>
            </p:cNvPr>
            <p:cNvSpPr>
              <a:spLocks/>
            </p:cNvSpPr>
            <p:nvPr/>
          </p:nvSpPr>
          <p:spPr bwMode="auto">
            <a:xfrm>
              <a:off x="2571750" y="2714625"/>
              <a:ext cx="12700" cy="4763"/>
            </a:xfrm>
            <a:custGeom>
              <a:avLst/>
              <a:gdLst>
                <a:gd name="T0" fmla="*/ 0 w 10"/>
                <a:gd name="T1" fmla="*/ 4 h 4"/>
                <a:gd name="T2" fmla="*/ 0 w 10"/>
                <a:gd name="T3" fmla="*/ 4 h 4"/>
                <a:gd name="T4" fmla="*/ 9 w 10"/>
                <a:gd name="T5" fmla="*/ 0 h 4"/>
                <a:gd name="T6" fmla="*/ 10 w 10"/>
                <a:gd name="T7" fmla="*/ 1 h 4"/>
                <a:gd name="T8" fmla="*/ 0 w 10"/>
                <a:gd name="T9" fmla="*/ 4 h 4"/>
              </a:gdLst>
              <a:ahLst/>
              <a:cxnLst>
                <a:cxn ang="0">
                  <a:pos x="T0" y="T1"/>
                </a:cxn>
                <a:cxn ang="0">
                  <a:pos x="T2" y="T3"/>
                </a:cxn>
                <a:cxn ang="0">
                  <a:pos x="T4" y="T5"/>
                </a:cxn>
                <a:cxn ang="0">
                  <a:pos x="T6" y="T7"/>
                </a:cxn>
                <a:cxn ang="0">
                  <a:pos x="T8" y="T9"/>
                </a:cxn>
              </a:cxnLst>
              <a:rect l="0" t="0" r="r" b="b"/>
              <a:pathLst>
                <a:path w="10" h="4">
                  <a:moveTo>
                    <a:pt x="0" y="4"/>
                  </a:moveTo>
                  <a:cubicBezTo>
                    <a:pt x="0" y="4"/>
                    <a:pt x="0" y="4"/>
                    <a:pt x="0" y="4"/>
                  </a:cubicBezTo>
                  <a:cubicBezTo>
                    <a:pt x="2" y="2"/>
                    <a:pt x="6" y="2"/>
                    <a:pt x="9" y="0"/>
                  </a:cubicBezTo>
                  <a:cubicBezTo>
                    <a:pt x="10" y="1"/>
                    <a:pt x="10" y="1"/>
                    <a:pt x="10" y="1"/>
                  </a:cubicBezTo>
                  <a:cubicBezTo>
                    <a:pt x="10" y="2"/>
                    <a:pt x="2" y="4"/>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41" name="Freeform 39">
              <a:extLst>
                <a:ext uri="{FF2B5EF4-FFF2-40B4-BE49-F238E27FC236}">
                  <a16:creationId xmlns="" xmlns:a16="http://schemas.microsoft.com/office/drawing/2014/main" id="{A7829484-1E06-4257-BF05-4A69881CB034}"/>
                </a:ext>
              </a:extLst>
            </p:cNvPr>
            <p:cNvSpPr>
              <a:spLocks/>
            </p:cNvSpPr>
            <p:nvPr/>
          </p:nvSpPr>
          <p:spPr bwMode="auto">
            <a:xfrm>
              <a:off x="2289175" y="3557588"/>
              <a:ext cx="7938" cy="6350"/>
            </a:xfrm>
            <a:custGeom>
              <a:avLst/>
              <a:gdLst>
                <a:gd name="T0" fmla="*/ 6 w 6"/>
                <a:gd name="T1" fmla="*/ 2 h 4"/>
                <a:gd name="T2" fmla="*/ 6 w 6"/>
                <a:gd name="T3" fmla="*/ 4 h 4"/>
                <a:gd name="T4" fmla="*/ 5 w 6"/>
                <a:gd name="T5" fmla="*/ 4 h 4"/>
                <a:gd name="T6" fmla="*/ 2 w 6"/>
                <a:gd name="T7" fmla="*/ 4 h 4"/>
                <a:gd name="T8" fmla="*/ 1 w 6"/>
                <a:gd name="T9" fmla="*/ 3 h 4"/>
                <a:gd name="T10" fmla="*/ 0 w 6"/>
                <a:gd name="T11" fmla="*/ 0 h 4"/>
                <a:gd name="T12" fmla="*/ 6 w 6"/>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6" h="4">
                  <a:moveTo>
                    <a:pt x="6" y="2"/>
                  </a:moveTo>
                  <a:cubicBezTo>
                    <a:pt x="6" y="4"/>
                    <a:pt x="6" y="4"/>
                    <a:pt x="6" y="4"/>
                  </a:cubicBezTo>
                  <a:cubicBezTo>
                    <a:pt x="5" y="4"/>
                    <a:pt x="5" y="4"/>
                    <a:pt x="5" y="4"/>
                  </a:cubicBezTo>
                  <a:cubicBezTo>
                    <a:pt x="4" y="4"/>
                    <a:pt x="3" y="4"/>
                    <a:pt x="2" y="4"/>
                  </a:cubicBezTo>
                  <a:cubicBezTo>
                    <a:pt x="1" y="3"/>
                    <a:pt x="1" y="3"/>
                    <a:pt x="1" y="3"/>
                  </a:cubicBezTo>
                  <a:cubicBezTo>
                    <a:pt x="0" y="2"/>
                    <a:pt x="0" y="1"/>
                    <a:pt x="0" y="0"/>
                  </a:cubicBezTo>
                  <a:cubicBezTo>
                    <a:pt x="3" y="0"/>
                    <a:pt x="5" y="0"/>
                    <a:pt x="6"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42" name="Freeform 40">
              <a:extLst>
                <a:ext uri="{FF2B5EF4-FFF2-40B4-BE49-F238E27FC236}">
                  <a16:creationId xmlns="" xmlns:a16="http://schemas.microsoft.com/office/drawing/2014/main" id="{3D4A40DA-179E-4381-B5C1-C928579F600C}"/>
                </a:ext>
              </a:extLst>
            </p:cNvPr>
            <p:cNvSpPr>
              <a:spLocks/>
            </p:cNvSpPr>
            <p:nvPr/>
          </p:nvSpPr>
          <p:spPr bwMode="auto">
            <a:xfrm>
              <a:off x="2081213" y="3802063"/>
              <a:ext cx="11113" cy="15875"/>
            </a:xfrm>
            <a:custGeom>
              <a:avLst/>
              <a:gdLst>
                <a:gd name="T0" fmla="*/ 6 w 8"/>
                <a:gd name="T1" fmla="*/ 10 h 12"/>
                <a:gd name="T2" fmla="*/ 6 w 8"/>
                <a:gd name="T3" fmla="*/ 10 h 12"/>
                <a:gd name="T4" fmla="*/ 5 w 8"/>
                <a:gd name="T5" fmla="*/ 9 h 12"/>
                <a:gd name="T6" fmla="*/ 1 w 8"/>
                <a:gd name="T7" fmla="*/ 12 h 12"/>
                <a:gd name="T8" fmla="*/ 0 w 8"/>
                <a:gd name="T9" fmla="*/ 5 h 12"/>
                <a:gd name="T10" fmla="*/ 8 w 8"/>
                <a:gd name="T11" fmla="*/ 1 h 12"/>
                <a:gd name="T12" fmla="*/ 6 w 8"/>
                <a:gd name="T13" fmla="*/ 10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6" y="10"/>
                  </a:moveTo>
                  <a:cubicBezTo>
                    <a:pt x="6" y="10"/>
                    <a:pt x="6" y="10"/>
                    <a:pt x="6" y="10"/>
                  </a:cubicBezTo>
                  <a:cubicBezTo>
                    <a:pt x="5" y="9"/>
                    <a:pt x="5" y="9"/>
                    <a:pt x="5" y="9"/>
                  </a:cubicBezTo>
                  <a:cubicBezTo>
                    <a:pt x="3" y="10"/>
                    <a:pt x="3" y="12"/>
                    <a:pt x="1" y="12"/>
                  </a:cubicBezTo>
                  <a:cubicBezTo>
                    <a:pt x="0" y="11"/>
                    <a:pt x="0" y="6"/>
                    <a:pt x="0" y="5"/>
                  </a:cubicBezTo>
                  <a:cubicBezTo>
                    <a:pt x="3" y="4"/>
                    <a:pt x="6" y="0"/>
                    <a:pt x="8" y="1"/>
                  </a:cubicBezTo>
                  <a:cubicBezTo>
                    <a:pt x="8" y="2"/>
                    <a:pt x="7" y="8"/>
                    <a:pt x="6"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grpSp>
        <p:nvGrpSpPr>
          <p:cNvPr id="45" name="Group 44">
            <a:extLst>
              <a:ext uri="{FF2B5EF4-FFF2-40B4-BE49-F238E27FC236}">
                <a16:creationId xmlns="" xmlns:a16="http://schemas.microsoft.com/office/drawing/2014/main" id="{CE412D19-98B5-48F3-9C39-561B9B9B15D9}"/>
              </a:ext>
            </a:extLst>
          </p:cNvPr>
          <p:cNvGrpSpPr/>
          <p:nvPr/>
        </p:nvGrpSpPr>
        <p:grpSpPr>
          <a:xfrm>
            <a:off x="1258783" y="909161"/>
            <a:ext cx="536227" cy="818655"/>
            <a:chOff x="7478257" y="2193205"/>
            <a:chExt cx="452898" cy="700189"/>
          </a:xfrm>
        </p:grpSpPr>
        <p:sp>
          <p:nvSpPr>
            <p:cNvPr id="46" name="Oval 45">
              <a:extLst>
                <a:ext uri="{FF2B5EF4-FFF2-40B4-BE49-F238E27FC236}">
                  <a16:creationId xmlns="" xmlns:a16="http://schemas.microsoft.com/office/drawing/2014/main" id="{6FB63762-86C9-46C5-A04A-A020E1EA8272}"/>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47" name="Freeform 17">
              <a:extLst>
                <a:ext uri="{FF2B5EF4-FFF2-40B4-BE49-F238E27FC236}">
                  <a16:creationId xmlns="" xmlns:a16="http://schemas.microsoft.com/office/drawing/2014/main" id="{261737A8-048C-47BF-A090-513266D52BFB}"/>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48" name="Group 47">
            <a:extLst>
              <a:ext uri="{FF2B5EF4-FFF2-40B4-BE49-F238E27FC236}">
                <a16:creationId xmlns="" xmlns:a16="http://schemas.microsoft.com/office/drawing/2014/main" id="{0E1F4EBA-0473-4929-8F60-5101EF0A93AB}"/>
              </a:ext>
            </a:extLst>
          </p:cNvPr>
          <p:cNvGrpSpPr/>
          <p:nvPr/>
        </p:nvGrpSpPr>
        <p:grpSpPr>
          <a:xfrm>
            <a:off x="1258783" y="3850592"/>
            <a:ext cx="547988" cy="806069"/>
            <a:chOff x="7478257" y="2193205"/>
            <a:chExt cx="452898" cy="700189"/>
          </a:xfrm>
        </p:grpSpPr>
        <p:sp>
          <p:nvSpPr>
            <p:cNvPr id="49" name="Oval 48">
              <a:extLst>
                <a:ext uri="{FF2B5EF4-FFF2-40B4-BE49-F238E27FC236}">
                  <a16:creationId xmlns="" xmlns:a16="http://schemas.microsoft.com/office/drawing/2014/main" id="{D30BF7D9-FA1D-4513-B3E9-6056E744165B}"/>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50" name="Freeform 17">
              <a:extLst>
                <a:ext uri="{FF2B5EF4-FFF2-40B4-BE49-F238E27FC236}">
                  <a16:creationId xmlns="" xmlns:a16="http://schemas.microsoft.com/office/drawing/2014/main" id="{E371848F-F96A-4077-A512-733E6DABF5E0}"/>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sp>
        <p:nvSpPr>
          <p:cNvPr id="51" name="TextBox 50">
            <a:extLst>
              <a:ext uri="{FF2B5EF4-FFF2-40B4-BE49-F238E27FC236}">
                <a16:creationId xmlns="" xmlns:a16="http://schemas.microsoft.com/office/drawing/2014/main" id="{3B4F8BAA-CFBA-43A6-9862-65B96D6DC357}"/>
              </a:ext>
            </a:extLst>
          </p:cNvPr>
          <p:cNvSpPr txBox="1"/>
          <p:nvPr/>
        </p:nvSpPr>
        <p:spPr>
          <a:xfrm>
            <a:off x="549173" y="1759747"/>
            <a:ext cx="2683824" cy="400110"/>
          </a:xfrm>
          <a:prstGeom prst="rect">
            <a:avLst/>
          </a:prstGeom>
          <a:noFill/>
        </p:spPr>
        <p:txBody>
          <a:bodyPr wrap="square" rtlCol="0">
            <a:spAutoFit/>
          </a:bodyPr>
          <a:lstStyle/>
          <a:p>
            <a:pPr algn="just">
              <a:defRPr/>
            </a:pPr>
            <a:r>
              <a:rPr lang="tr-TR" sz="2000" b="1" dirty="0" err="1">
                <a:solidFill>
                  <a:srgbClr val="FFFFFF"/>
                </a:solidFill>
                <a:latin typeface="Open Sans" panose="020B0606030504020204" pitchFamily="34" charset="0"/>
              </a:rPr>
              <a:t>Living</a:t>
            </a:r>
            <a:r>
              <a:rPr lang="tr-TR" sz="2000" b="1" dirty="0">
                <a:solidFill>
                  <a:srgbClr val="FFFFFF"/>
                </a:solidFill>
                <a:latin typeface="Open Sans" panose="020B0606030504020204" pitchFamily="34" charset="0"/>
              </a:rPr>
              <a:t> </a:t>
            </a:r>
            <a:r>
              <a:rPr lang="tr-TR" sz="2000" b="1" dirty="0" err="1">
                <a:solidFill>
                  <a:srgbClr val="FFFFFF"/>
                </a:solidFill>
                <a:latin typeface="Open Sans" panose="020B0606030504020204" pitchFamily="34" charset="0"/>
              </a:rPr>
              <a:t>Standards</a:t>
            </a:r>
            <a:endParaRPr lang="tr-TR" sz="2000" b="1" dirty="0">
              <a:solidFill>
                <a:srgbClr val="FFFFFF"/>
              </a:solidFill>
              <a:latin typeface="Open Sans" panose="020B0606030504020204" pitchFamily="34" charset="0"/>
            </a:endParaRPr>
          </a:p>
        </p:txBody>
      </p:sp>
      <p:sp>
        <p:nvSpPr>
          <p:cNvPr id="52" name="TextBox 51">
            <a:extLst>
              <a:ext uri="{FF2B5EF4-FFF2-40B4-BE49-F238E27FC236}">
                <a16:creationId xmlns="" xmlns:a16="http://schemas.microsoft.com/office/drawing/2014/main" id="{75CDDE7A-D996-4D51-8627-F8CF2E152D9C}"/>
              </a:ext>
            </a:extLst>
          </p:cNvPr>
          <p:cNvSpPr txBox="1"/>
          <p:nvPr/>
        </p:nvSpPr>
        <p:spPr>
          <a:xfrm>
            <a:off x="110842" y="2157821"/>
            <a:ext cx="3079173" cy="1492716"/>
          </a:xfrm>
          <a:prstGeom prst="rect">
            <a:avLst/>
          </a:prstGeom>
          <a:noFill/>
        </p:spPr>
        <p:txBody>
          <a:bodyPr wrap="square" rtlCol="0">
            <a:spAutoFit/>
          </a:bodyPr>
          <a:lstStyle/>
          <a:p>
            <a:pPr algn="just">
              <a:defRPr/>
            </a:pPr>
            <a:r>
              <a:rPr lang="tr-TR" sz="1300" dirty="0" smtClean="0">
                <a:solidFill>
                  <a:srgbClr val="FFFFFF"/>
                </a:solidFill>
                <a:latin typeface="Open Sans" panose="020B0606030504020204" pitchFamily="34" charset="0"/>
              </a:rPr>
              <a:t>L</a:t>
            </a:r>
            <a:r>
              <a:rPr lang="en-US" sz="1300" dirty="0" err="1" smtClean="0">
                <a:solidFill>
                  <a:srgbClr val="FFFFFF"/>
                </a:solidFill>
                <a:latin typeface="Open Sans" panose="020B0606030504020204" pitchFamily="34" charset="0"/>
              </a:rPr>
              <a:t>ife</a:t>
            </a:r>
            <a:r>
              <a:rPr lang="en-US" sz="1300" dirty="0" smtClean="0">
                <a:solidFill>
                  <a:srgbClr val="FFFFFF"/>
                </a:solidFill>
                <a:latin typeface="Open Sans" panose="020B0606030504020204" pitchFamily="34" charset="0"/>
              </a:rPr>
              <a:t> </a:t>
            </a:r>
            <a:r>
              <a:rPr lang="en-US" sz="1300" dirty="0">
                <a:solidFill>
                  <a:srgbClr val="FFFFFF"/>
                </a:solidFill>
                <a:latin typeface="Open Sans" panose="020B0606030504020204" pitchFamily="34" charset="0"/>
              </a:rPr>
              <a:t>in Turkey is more affordable for foreign students. Needs such as accommodation, food and entertainment can be met at affordable prices. You can stay in dormitories within or near university campuses or rent a house for a reasonable fee.</a:t>
            </a:r>
            <a:endParaRPr lang="en-US" sz="1300" dirty="0">
              <a:solidFill>
                <a:srgbClr val="FFFFFF"/>
              </a:solidFill>
              <a:latin typeface="Open Sans" panose="020B0606030504020204" pitchFamily="34" charset="0"/>
            </a:endParaRPr>
          </a:p>
        </p:txBody>
      </p:sp>
      <p:sp>
        <p:nvSpPr>
          <p:cNvPr id="53" name="TextBox 52">
            <a:extLst>
              <a:ext uri="{FF2B5EF4-FFF2-40B4-BE49-F238E27FC236}">
                <a16:creationId xmlns="" xmlns:a16="http://schemas.microsoft.com/office/drawing/2014/main" id="{31E1F38D-6833-4893-AB07-F846FD6B0250}"/>
              </a:ext>
            </a:extLst>
          </p:cNvPr>
          <p:cNvSpPr txBox="1"/>
          <p:nvPr/>
        </p:nvSpPr>
        <p:spPr>
          <a:xfrm>
            <a:off x="549173" y="4714675"/>
            <a:ext cx="2740647" cy="400110"/>
          </a:xfrm>
          <a:prstGeom prst="rect">
            <a:avLst/>
          </a:prstGeom>
          <a:noFill/>
        </p:spPr>
        <p:txBody>
          <a:bodyPr wrap="square" rtlCol="0">
            <a:spAutoFit/>
          </a:bodyPr>
          <a:lstStyle/>
          <a:p>
            <a:pPr algn="just">
              <a:defRPr/>
            </a:pPr>
            <a:r>
              <a:rPr lang="tr-TR" sz="2000" b="1" dirty="0" err="1">
                <a:solidFill>
                  <a:srgbClr val="FFFFFF"/>
                </a:solidFill>
                <a:latin typeface="Open Sans" panose="020B0606030504020204" pitchFamily="34" charset="0"/>
              </a:rPr>
              <a:t>Student-friendly</a:t>
            </a:r>
            <a:endParaRPr lang="tr-TR" sz="2000" b="1" dirty="0">
              <a:solidFill>
                <a:srgbClr val="FFFFFF"/>
              </a:solidFill>
              <a:latin typeface="Open Sans" panose="020B0606030504020204" pitchFamily="34" charset="0"/>
            </a:endParaRPr>
          </a:p>
        </p:txBody>
      </p:sp>
      <p:sp>
        <p:nvSpPr>
          <p:cNvPr id="54" name="TextBox 53">
            <a:extLst>
              <a:ext uri="{FF2B5EF4-FFF2-40B4-BE49-F238E27FC236}">
                <a16:creationId xmlns="" xmlns:a16="http://schemas.microsoft.com/office/drawing/2014/main" id="{C3E9C7F0-7772-40BC-BF2C-A5A277D8B449}"/>
              </a:ext>
            </a:extLst>
          </p:cNvPr>
          <p:cNvSpPr txBox="1"/>
          <p:nvPr/>
        </p:nvSpPr>
        <p:spPr>
          <a:xfrm>
            <a:off x="174878" y="5167875"/>
            <a:ext cx="2912706" cy="1492716"/>
          </a:xfrm>
          <a:prstGeom prst="rect">
            <a:avLst/>
          </a:prstGeom>
          <a:noFill/>
        </p:spPr>
        <p:txBody>
          <a:bodyPr wrap="square" rtlCol="0">
            <a:spAutoFit/>
          </a:bodyPr>
          <a:lstStyle/>
          <a:p>
            <a:pPr algn="just">
              <a:defRPr/>
            </a:pPr>
            <a:r>
              <a:rPr lang="tr-TR" sz="1300" dirty="0" smtClean="0">
                <a:solidFill>
                  <a:srgbClr val="FFFFFF"/>
                </a:solidFill>
                <a:latin typeface="Open Sans" panose="020B0606030504020204" pitchFamily="34" charset="0"/>
              </a:rPr>
              <a:t>H</a:t>
            </a:r>
            <a:r>
              <a:rPr lang="en-US" sz="1300" dirty="0" err="1" smtClean="0">
                <a:solidFill>
                  <a:srgbClr val="FFFFFF"/>
                </a:solidFill>
                <a:latin typeface="Open Sans" panose="020B0606030504020204" pitchFamily="34" charset="0"/>
              </a:rPr>
              <a:t>aving</a:t>
            </a:r>
            <a:r>
              <a:rPr lang="en-US" sz="1300" dirty="0" smtClean="0">
                <a:solidFill>
                  <a:srgbClr val="FFFFFF"/>
                </a:solidFill>
                <a:latin typeface="Open Sans" panose="020B0606030504020204" pitchFamily="34" charset="0"/>
              </a:rPr>
              <a:t> </a:t>
            </a:r>
            <a:r>
              <a:rPr lang="en-US" sz="1300" dirty="0">
                <a:solidFill>
                  <a:srgbClr val="FFFFFF"/>
                </a:solidFill>
                <a:latin typeface="Open Sans" panose="020B0606030504020204" pitchFamily="34" charset="0"/>
              </a:rPr>
              <a:t>at least one university in every city of Turkey, is a student-friendly country literally. Social clubs, sports teams, and cultural events at each university bring students together and bring distant geographies closer.</a:t>
            </a:r>
            <a:endParaRPr lang="en-US" sz="1300" dirty="0">
              <a:solidFill>
                <a:srgbClr val="FFFFFF"/>
              </a:solidFill>
              <a:latin typeface="Open Sans" panose="020B0606030504020204" pitchFamily="34" charset="0"/>
            </a:endParaRPr>
          </a:p>
        </p:txBody>
      </p:sp>
      <p:grpSp>
        <p:nvGrpSpPr>
          <p:cNvPr id="55" name="Group 54">
            <a:extLst>
              <a:ext uri="{FF2B5EF4-FFF2-40B4-BE49-F238E27FC236}">
                <a16:creationId xmlns="" xmlns:a16="http://schemas.microsoft.com/office/drawing/2014/main" id="{B83FECE9-58AB-4287-841D-7570F5D67ECD}"/>
              </a:ext>
            </a:extLst>
          </p:cNvPr>
          <p:cNvGrpSpPr/>
          <p:nvPr/>
        </p:nvGrpSpPr>
        <p:grpSpPr>
          <a:xfrm>
            <a:off x="4405699" y="3538916"/>
            <a:ext cx="344431" cy="534797"/>
            <a:chOff x="7478257" y="2193205"/>
            <a:chExt cx="452898" cy="700189"/>
          </a:xfrm>
        </p:grpSpPr>
        <p:sp>
          <p:nvSpPr>
            <p:cNvPr id="56" name="Oval 55">
              <a:extLst>
                <a:ext uri="{FF2B5EF4-FFF2-40B4-BE49-F238E27FC236}">
                  <a16:creationId xmlns="" xmlns:a16="http://schemas.microsoft.com/office/drawing/2014/main" id="{CF32C97E-CA8E-42D0-A2CB-6D68DF6F1A0E}"/>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57" name="Freeform 17">
              <a:extLst>
                <a:ext uri="{FF2B5EF4-FFF2-40B4-BE49-F238E27FC236}">
                  <a16:creationId xmlns="" xmlns:a16="http://schemas.microsoft.com/office/drawing/2014/main" id="{4914ACA2-798C-4CE1-884D-FFBFB37264EA}"/>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58" name="Group 57">
            <a:extLst>
              <a:ext uri="{FF2B5EF4-FFF2-40B4-BE49-F238E27FC236}">
                <a16:creationId xmlns="" xmlns:a16="http://schemas.microsoft.com/office/drawing/2014/main" id="{B40DCB43-C33B-470E-AEBC-588485F64D05}"/>
              </a:ext>
            </a:extLst>
          </p:cNvPr>
          <p:cNvGrpSpPr/>
          <p:nvPr/>
        </p:nvGrpSpPr>
        <p:grpSpPr>
          <a:xfrm>
            <a:off x="10369051" y="909161"/>
            <a:ext cx="627500" cy="882513"/>
            <a:chOff x="7478257" y="2193205"/>
            <a:chExt cx="452898" cy="700189"/>
          </a:xfrm>
        </p:grpSpPr>
        <p:sp>
          <p:nvSpPr>
            <p:cNvPr id="59" name="Oval 58">
              <a:extLst>
                <a:ext uri="{FF2B5EF4-FFF2-40B4-BE49-F238E27FC236}">
                  <a16:creationId xmlns="" xmlns:a16="http://schemas.microsoft.com/office/drawing/2014/main" id="{3D6F6042-6F13-43D7-B715-F3DB9CF7B3DD}"/>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60" name="Freeform 17">
              <a:extLst>
                <a:ext uri="{FF2B5EF4-FFF2-40B4-BE49-F238E27FC236}">
                  <a16:creationId xmlns="" xmlns:a16="http://schemas.microsoft.com/office/drawing/2014/main" id="{8BFED8AA-844D-46E9-ACB1-63A5AC559865}"/>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sp>
        <p:nvSpPr>
          <p:cNvPr id="61" name="TextBox 60">
            <a:extLst>
              <a:ext uri="{FF2B5EF4-FFF2-40B4-BE49-F238E27FC236}">
                <a16:creationId xmlns="" xmlns:a16="http://schemas.microsoft.com/office/drawing/2014/main" id="{60DBB9E7-79EA-4182-908B-9D4EA39D5F34}"/>
              </a:ext>
            </a:extLst>
          </p:cNvPr>
          <p:cNvSpPr txBox="1"/>
          <p:nvPr/>
        </p:nvSpPr>
        <p:spPr>
          <a:xfrm>
            <a:off x="8868445" y="1802674"/>
            <a:ext cx="3329935" cy="400110"/>
          </a:xfrm>
          <a:prstGeom prst="rect">
            <a:avLst/>
          </a:prstGeom>
          <a:noFill/>
        </p:spPr>
        <p:txBody>
          <a:bodyPr wrap="square" rtlCol="0">
            <a:spAutoFit/>
          </a:bodyPr>
          <a:lstStyle/>
          <a:p>
            <a:pPr algn="just">
              <a:defRPr/>
            </a:pPr>
            <a:r>
              <a:rPr lang="en-US" sz="2000" b="1" dirty="0">
                <a:solidFill>
                  <a:srgbClr val="FFFFFF"/>
                </a:solidFill>
                <a:latin typeface="Open Sans" panose="020B0606030504020204" pitchFamily="34" charset="0"/>
              </a:rPr>
              <a:t>Higher Education Quality</a:t>
            </a:r>
            <a:endParaRPr lang="en-US" sz="2000" b="1" dirty="0">
              <a:solidFill>
                <a:srgbClr val="FFFFFF"/>
              </a:solidFill>
              <a:latin typeface="Open Sans" panose="020B0606030504020204" pitchFamily="34" charset="0"/>
            </a:endParaRPr>
          </a:p>
        </p:txBody>
      </p:sp>
      <p:sp>
        <p:nvSpPr>
          <p:cNvPr id="62" name="TextBox 61">
            <a:extLst>
              <a:ext uri="{FF2B5EF4-FFF2-40B4-BE49-F238E27FC236}">
                <a16:creationId xmlns="" xmlns:a16="http://schemas.microsoft.com/office/drawing/2014/main" id="{056CCB1F-F571-471A-93A3-DA23A66FBB8C}"/>
              </a:ext>
            </a:extLst>
          </p:cNvPr>
          <p:cNvSpPr txBox="1"/>
          <p:nvPr/>
        </p:nvSpPr>
        <p:spPr>
          <a:xfrm>
            <a:off x="9072748" y="2292670"/>
            <a:ext cx="2921330" cy="1092607"/>
          </a:xfrm>
          <a:prstGeom prst="rect">
            <a:avLst/>
          </a:prstGeom>
          <a:noFill/>
        </p:spPr>
        <p:txBody>
          <a:bodyPr wrap="square" rtlCol="0">
            <a:spAutoFit/>
          </a:bodyPr>
          <a:lstStyle/>
          <a:p>
            <a:pPr algn="just">
              <a:defRPr/>
            </a:pPr>
            <a:r>
              <a:rPr lang="tr-TR" sz="1300" dirty="0" smtClean="0">
                <a:solidFill>
                  <a:srgbClr val="FFFFFF"/>
                </a:solidFill>
                <a:latin typeface="Open Sans" panose="020B0606030504020204" pitchFamily="34" charset="0"/>
              </a:rPr>
              <a:t>A</a:t>
            </a:r>
            <a:r>
              <a:rPr lang="en-US" sz="1300" dirty="0" smtClean="0">
                <a:solidFill>
                  <a:srgbClr val="FFFFFF"/>
                </a:solidFill>
                <a:latin typeface="Open Sans" panose="020B0606030504020204" pitchFamily="34" charset="0"/>
              </a:rPr>
              <a:t>t </a:t>
            </a:r>
            <a:r>
              <a:rPr lang="en-US" sz="1300" dirty="0">
                <a:solidFill>
                  <a:srgbClr val="FFFFFF"/>
                </a:solidFill>
                <a:latin typeface="Open Sans" panose="020B0606030504020204" pitchFamily="34" charset="0"/>
              </a:rPr>
              <a:t>universities in Turkey, thanks especially academics and experts in the field of English-based courses, students can raise their level of education and career goals.</a:t>
            </a:r>
            <a:endParaRPr lang="en-US" sz="1300" dirty="0">
              <a:solidFill>
                <a:srgbClr val="FFFFFF"/>
              </a:solidFill>
              <a:latin typeface="Open Sans" panose="020B0606030504020204" pitchFamily="34" charset="0"/>
            </a:endParaRPr>
          </a:p>
        </p:txBody>
      </p:sp>
      <p:sp>
        <p:nvSpPr>
          <p:cNvPr id="63" name="TextBox 62">
            <a:extLst>
              <a:ext uri="{FF2B5EF4-FFF2-40B4-BE49-F238E27FC236}">
                <a16:creationId xmlns="" xmlns:a16="http://schemas.microsoft.com/office/drawing/2014/main" id="{7D5DBB64-4159-4C0C-A792-B5DBB5235FB9}"/>
              </a:ext>
            </a:extLst>
          </p:cNvPr>
          <p:cNvSpPr txBox="1"/>
          <p:nvPr/>
        </p:nvSpPr>
        <p:spPr>
          <a:xfrm>
            <a:off x="8850033" y="4624566"/>
            <a:ext cx="3341967" cy="400110"/>
          </a:xfrm>
          <a:prstGeom prst="rect">
            <a:avLst/>
          </a:prstGeom>
          <a:noFill/>
        </p:spPr>
        <p:txBody>
          <a:bodyPr wrap="square" rtlCol="0">
            <a:spAutoFit/>
          </a:bodyPr>
          <a:lstStyle/>
          <a:p>
            <a:pPr algn="ctr">
              <a:defRPr/>
            </a:pPr>
            <a:r>
              <a:rPr lang="en-US" sz="2000" b="1" dirty="0">
                <a:solidFill>
                  <a:srgbClr val="FFFFFF"/>
                </a:solidFill>
                <a:latin typeface="Open Sans" panose="020B0606030504020204" pitchFamily="34" charset="0"/>
              </a:rPr>
              <a:t>Multicultural Population</a:t>
            </a:r>
            <a:endParaRPr lang="en-US" sz="2000" b="1" dirty="0">
              <a:solidFill>
                <a:srgbClr val="FFFFFF"/>
              </a:solidFill>
              <a:latin typeface="Open Sans" panose="020B0606030504020204" pitchFamily="34" charset="0"/>
            </a:endParaRPr>
          </a:p>
        </p:txBody>
      </p:sp>
      <p:sp>
        <p:nvSpPr>
          <p:cNvPr id="64" name="TextBox 63">
            <a:extLst>
              <a:ext uri="{FF2B5EF4-FFF2-40B4-BE49-F238E27FC236}">
                <a16:creationId xmlns="" xmlns:a16="http://schemas.microsoft.com/office/drawing/2014/main" id="{05E57E0C-3E78-4B16-BFF4-06B869C2E345}"/>
              </a:ext>
            </a:extLst>
          </p:cNvPr>
          <p:cNvSpPr txBox="1"/>
          <p:nvPr/>
        </p:nvSpPr>
        <p:spPr>
          <a:xfrm>
            <a:off x="8609610" y="4993247"/>
            <a:ext cx="3458294" cy="1692771"/>
          </a:xfrm>
          <a:prstGeom prst="rect">
            <a:avLst/>
          </a:prstGeom>
          <a:noFill/>
        </p:spPr>
        <p:txBody>
          <a:bodyPr wrap="square" rtlCol="0">
            <a:spAutoFit/>
          </a:bodyPr>
          <a:lstStyle/>
          <a:p>
            <a:pPr algn="just">
              <a:defRPr/>
            </a:pPr>
            <a:r>
              <a:rPr lang="en-US" sz="1300" dirty="0">
                <a:solidFill>
                  <a:srgbClr val="FFFFFF"/>
                </a:solidFill>
                <a:latin typeface="Open Sans" panose="020B0606030504020204" pitchFamily="34" charset="0"/>
              </a:rPr>
              <a:t>For thousands of years in many civilizations in the soil, Turkey is home to almost a cultural mosaic. In our country, where countless civilizations are hosted, everyone is tolerant and respectful to each other. Students can find a piece of their origins in our country and even meet people who speak their own language.</a:t>
            </a:r>
            <a:endParaRPr lang="en-US" sz="1300" dirty="0">
              <a:solidFill>
                <a:srgbClr val="FFFFFF"/>
              </a:solidFill>
              <a:latin typeface="Open Sans" panose="020B0606030504020204" pitchFamily="34" charset="0"/>
            </a:endParaRPr>
          </a:p>
        </p:txBody>
      </p:sp>
      <p:grpSp>
        <p:nvGrpSpPr>
          <p:cNvPr id="68" name="Group 47">
            <a:extLst>
              <a:ext uri="{FF2B5EF4-FFF2-40B4-BE49-F238E27FC236}">
                <a16:creationId xmlns="" xmlns:a16="http://schemas.microsoft.com/office/drawing/2014/main" id="{0E1F4EBA-0473-4929-8F60-5101EF0A93AB}"/>
              </a:ext>
            </a:extLst>
          </p:cNvPr>
          <p:cNvGrpSpPr/>
          <p:nvPr/>
        </p:nvGrpSpPr>
        <p:grpSpPr>
          <a:xfrm>
            <a:off x="5139752" y="3073671"/>
            <a:ext cx="387787" cy="549149"/>
            <a:chOff x="7478257" y="2193205"/>
            <a:chExt cx="452898" cy="700189"/>
          </a:xfrm>
        </p:grpSpPr>
        <p:sp>
          <p:nvSpPr>
            <p:cNvPr id="69" name="Oval 68">
              <a:extLst>
                <a:ext uri="{FF2B5EF4-FFF2-40B4-BE49-F238E27FC236}">
                  <a16:creationId xmlns="" xmlns:a16="http://schemas.microsoft.com/office/drawing/2014/main" id="{D30BF7D9-FA1D-4513-B3E9-6056E744165B}"/>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70" name="Freeform 17">
              <a:extLst>
                <a:ext uri="{FF2B5EF4-FFF2-40B4-BE49-F238E27FC236}">
                  <a16:creationId xmlns="" xmlns:a16="http://schemas.microsoft.com/office/drawing/2014/main" id="{E371848F-F96A-4077-A512-733E6DABF5E0}"/>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71" name="Group 57">
            <a:extLst>
              <a:ext uri="{FF2B5EF4-FFF2-40B4-BE49-F238E27FC236}">
                <a16:creationId xmlns="" xmlns:a16="http://schemas.microsoft.com/office/drawing/2014/main" id="{B40DCB43-C33B-470E-AEBC-588485F64D05}"/>
              </a:ext>
            </a:extLst>
          </p:cNvPr>
          <p:cNvGrpSpPr/>
          <p:nvPr/>
        </p:nvGrpSpPr>
        <p:grpSpPr>
          <a:xfrm>
            <a:off x="7279457" y="3187212"/>
            <a:ext cx="332618" cy="480558"/>
            <a:chOff x="7478257" y="2193204"/>
            <a:chExt cx="452903" cy="700190"/>
          </a:xfrm>
        </p:grpSpPr>
        <p:sp>
          <p:nvSpPr>
            <p:cNvPr id="72" name="Oval 71">
              <a:extLst>
                <a:ext uri="{FF2B5EF4-FFF2-40B4-BE49-F238E27FC236}">
                  <a16:creationId xmlns="" xmlns:a16="http://schemas.microsoft.com/office/drawing/2014/main" id="{3D6F6042-6F13-43D7-B715-F3DB9CF7B3DD}"/>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73" name="Freeform 17">
              <a:extLst>
                <a:ext uri="{FF2B5EF4-FFF2-40B4-BE49-F238E27FC236}">
                  <a16:creationId xmlns="" xmlns:a16="http://schemas.microsoft.com/office/drawing/2014/main" id="{8BFED8AA-844D-46E9-ACB1-63A5AC559865}"/>
                </a:ext>
              </a:extLst>
            </p:cNvPr>
            <p:cNvSpPr>
              <a:spLocks noEditPoints="1"/>
            </p:cNvSpPr>
            <p:nvPr/>
          </p:nvSpPr>
          <p:spPr bwMode="auto">
            <a:xfrm>
              <a:off x="7478267" y="2193204"/>
              <a:ext cx="452893" cy="646698"/>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74" name="Group 44">
            <a:extLst>
              <a:ext uri="{FF2B5EF4-FFF2-40B4-BE49-F238E27FC236}">
                <a16:creationId xmlns="" xmlns:a16="http://schemas.microsoft.com/office/drawing/2014/main" id="{CE412D19-98B5-48F3-9C39-561B9B9B15D9}"/>
              </a:ext>
            </a:extLst>
          </p:cNvPr>
          <p:cNvGrpSpPr/>
          <p:nvPr/>
        </p:nvGrpSpPr>
        <p:grpSpPr>
          <a:xfrm>
            <a:off x="6353299" y="4123022"/>
            <a:ext cx="425591" cy="591653"/>
            <a:chOff x="7478257" y="2193205"/>
            <a:chExt cx="452898" cy="700189"/>
          </a:xfrm>
        </p:grpSpPr>
        <p:sp>
          <p:nvSpPr>
            <p:cNvPr id="75" name="Oval 74">
              <a:extLst>
                <a:ext uri="{FF2B5EF4-FFF2-40B4-BE49-F238E27FC236}">
                  <a16:creationId xmlns="" xmlns:a16="http://schemas.microsoft.com/office/drawing/2014/main" id="{6FB63762-86C9-46C5-A04A-A020E1EA8272}"/>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76" name="Freeform 17">
              <a:extLst>
                <a:ext uri="{FF2B5EF4-FFF2-40B4-BE49-F238E27FC236}">
                  <a16:creationId xmlns="" xmlns:a16="http://schemas.microsoft.com/office/drawing/2014/main" id="{261737A8-048C-47BF-A090-513266D52BFB}"/>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grpSp>
        <p:nvGrpSpPr>
          <p:cNvPr id="77" name="Group 54">
            <a:extLst>
              <a:ext uri="{FF2B5EF4-FFF2-40B4-BE49-F238E27FC236}">
                <a16:creationId xmlns="" xmlns:a16="http://schemas.microsoft.com/office/drawing/2014/main" id="{B83FECE9-58AB-4287-841D-7570F5D67ECD}"/>
              </a:ext>
            </a:extLst>
          </p:cNvPr>
          <p:cNvGrpSpPr/>
          <p:nvPr/>
        </p:nvGrpSpPr>
        <p:grpSpPr>
          <a:xfrm>
            <a:off x="10363016" y="3877833"/>
            <a:ext cx="633528" cy="717249"/>
            <a:chOff x="7478257" y="2193205"/>
            <a:chExt cx="452898" cy="700189"/>
          </a:xfrm>
        </p:grpSpPr>
        <p:sp>
          <p:nvSpPr>
            <p:cNvPr id="78" name="Oval 77">
              <a:extLst>
                <a:ext uri="{FF2B5EF4-FFF2-40B4-BE49-F238E27FC236}">
                  <a16:creationId xmlns="" xmlns:a16="http://schemas.microsoft.com/office/drawing/2014/main" id="{CF32C97E-CA8E-42D0-A2CB-6D68DF6F1A0E}"/>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srgbClr val="FFFFFF"/>
                </a:solidFill>
              </a:endParaRPr>
            </a:p>
          </p:txBody>
        </p:sp>
        <p:sp>
          <p:nvSpPr>
            <p:cNvPr id="79" name="Freeform 17">
              <a:extLst>
                <a:ext uri="{FF2B5EF4-FFF2-40B4-BE49-F238E27FC236}">
                  <a16:creationId xmlns="" xmlns:a16="http://schemas.microsoft.com/office/drawing/2014/main" id="{4914ACA2-798C-4CE1-884D-FFBFB37264EA}"/>
                </a:ext>
              </a:extLst>
            </p:cNvPr>
            <p:cNvSpPr>
              <a:spLocks noEditPoints="1"/>
            </p:cNvSpPr>
            <p:nvPr/>
          </p:nvSpPr>
          <p:spPr bwMode="auto">
            <a:xfrm>
              <a:off x="7478262"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pic>
        <p:nvPicPr>
          <p:cNvPr id="80"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2113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 name="Freeform 6">
            <a:extLst>
              <a:ext uri="{FF2B5EF4-FFF2-40B4-BE49-F238E27FC236}">
                <a16:creationId xmlns="" xmlns:a16="http://schemas.microsoft.com/office/drawing/2014/main" id="{84FB47E7-8375-47A9-BE44-D705234A790C}"/>
              </a:ext>
            </a:extLst>
          </p:cNvPr>
          <p:cNvSpPr>
            <a:spLocks noEditPoints="1"/>
          </p:cNvSpPr>
          <p:nvPr/>
        </p:nvSpPr>
        <p:spPr bwMode="auto">
          <a:xfrm>
            <a:off x="1226167" y="1050925"/>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84" name="Isosceles Triangle 83">
            <a:extLst>
              <a:ext uri="{FF2B5EF4-FFF2-40B4-BE49-F238E27FC236}">
                <a16:creationId xmlns="" xmlns:a16="http://schemas.microsoft.com/office/drawing/2014/main" id="{5D6FFB8C-43C0-4CD4-A3D5-2AAA84890533}"/>
              </a:ext>
            </a:extLst>
          </p:cNvPr>
          <p:cNvSpPr/>
          <p:nvPr/>
        </p:nvSpPr>
        <p:spPr>
          <a:xfrm rot="15407225">
            <a:off x="8213963" y="1984094"/>
            <a:ext cx="330200" cy="957586"/>
          </a:xfrm>
          <a:prstGeom prst="triangle">
            <a:avLst>
              <a:gd name="adj" fmla="val 7058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81" name="Isosceles Triangle 80">
            <a:extLst>
              <a:ext uri="{FF2B5EF4-FFF2-40B4-BE49-F238E27FC236}">
                <a16:creationId xmlns="" xmlns:a16="http://schemas.microsoft.com/office/drawing/2014/main" id="{72E3224A-48F0-4040-8D92-2C7BE95BB758}"/>
              </a:ext>
            </a:extLst>
          </p:cNvPr>
          <p:cNvSpPr/>
          <p:nvPr/>
        </p:nvSpPr>
        <p:spPr>
          <a:xfrm rot="4845957">
            <a:off x="3795707" y="3801168"/>
            <a:ext cx="330200" cy="870123"/>
          </a:xfrm>
          <a:prstGeom prst="triangle">
            <a:avLst>
              <a:gd name="adj" fmla="val 7058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80" name="Isosceles Triangle 79">
            <a:extLst>
              <a:ext uri="{FF2B5EF4-FFF2-40B4-BE49-F238E27FC236}">
                <a16:creationId xmlns="" xmlns:a16="http://schemas.microsoft.com/office/drawing/2014/main" id="{58D32251-7912-4CDD-9259-D8AEDE66BEFC}"/>
              </a:ext>
            </a:extLst>
          </p:cNvPr>
          <p:cNvSpPr/>
          <p:nvPr/>
        </p:nvSpPr>
        <p:spPr>
          <a:xfrm rot="5247443">
            <a:off x="3685543" y="1786792"/>
            <a:ext cx="330200" cy="870123"/>
          </a:xfrm>
          <a:prstGeom prst="triangle">
            <a:avLst>
              <a:gd name="adj" fmla="val 7058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9" name="Isosceles Triangle 78">
            <a:extLst>
              <a:ext uri="{FF2B5EF4-FFF2-40B4-BE49-F238E27FC236}">
                <a16:creationId xmlns="" xmlns:a16="http://schemas.microsoft.com/office/drawing/2014/main" id="{BD5BBCC8-5D0D-4FD7-A9A5-E5EDAAF07937}"/>
              </a:ext>
            </a:extLst>
          </p:cNvPr>
          <p:cNvSpPr/>
          <p:nvPr/>
        </p:nvSpPr>
        <p:spPr>
          <a:xfrm rot="10412432">
            <a:off x="5835649" y="896614"/>
            <a:ext cx="330200" cy="856983"/>
          </a:xfrm>
          <a:prstGeom prst="triangle">
            <a:avLst>
              <a:gd name="adj" fmla="val 7058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13" name="Oval 12">
            <a:extLst>
              <a:ext uri="{FF2B5EF4-FFF2-40B4-BE49-F238E27FC236}">
                <a16:creationId xmlns="" xmlns:a16="http://schemas.microsoft.com/office/drawing/2014/main" id="{1504DF71-1CBC-47AE-B330-1440CF7E44DE}"/>
              </a:ext>
            </a:extLst>
          </p:cNvPr>
          <p:cNvSpPr/>
          <p:nvPr/>
        </p:nvSpPr>
        <p:spPr>
          <a:xfrm>
            <a:off x="4297991" y="1769451"/>
            <a:ext cx="3416300" cy="3416300"/>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 name="Rectangle: Rounded Corners 1">
            <a:extLst>
              <a:ext uri="{FF2B5EF4-FFF2-40B4-BE49-F238E27FC236}">
                <a16:creationId xmlns="" xmlns:a16="http://schemas.microsoft.com/office/drawing/2014/main" id="{3821C87F-D089-4900-9B9E-D7920FDFDCAE}"/>
              </a:ext>
            </a:extLst>
          </p:cNvPr>
          <p:cNvSpPr/>
          <p:nvPr/>
        </p:nvSpPr>
        <p:spPr>
          <a:xfrm>
            <a:off x="823140" y="1589353"/>
            <a:ext cx="2686050" cy="1255384"/>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6" name="Rectangle: Rounded Corners 5">
            <a:extLst>
              <a:ext uri="{FF2B5EF4-FFF2-40B4-BE49-F238E27FC236}">
                <a16:creationId xmlns="" xmlns:a16="http://schemas.microsoft.com/office/drawing/2014/main" id="{ED2CA71B-2ACA-4DEE-95FD-5C8AA6931574}"/>
              </a:ext>
            </a:extLst>
          </p:cNvPr>
          <p:cNvSpPr/>
          <p:nvPr/>
        </p:nvSpPr>
        <p:spPr>
          <a:xfrm>
            <a:off x="898912" y="3773377"/>
            <a:ext cx="2686050" cy="1255384"/>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 name="Rectangle: Rounded Corners 6">
            <a:extLst>
              <a:ext uri="{FF2B5EF4-FFF2-40B4-BE49-F238E27FC236}">
                <a16:creationId xmlns="" xmlns:a16="http://schemas.microsoft.com/office/drawing/2014/main" id="{99F2D68C-917F-4D0C-8E8B-8B0D0321F1DF}"/>
              </a:ext>
            </a:extLst>
          </p:cNvPr>
          <p:cNvSpPr/>
          <p:nvPr/>
        </p:nvSpPr>
        <p:spPr>
          <a:xfrm>
            <a:off x="4722067" y="48008"/>
            <a:ext cx="2686050" cy="1255384"/>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3" name="Oval 2">
            <a:extLst>
              <a:ext uri="{FF2B5EF4-FFF2-40B4-BE49-F238E27FC236}">
                <a16:creationId xmlns="" xmlns:a16="http://schemas.microsoft.com/office/drawing/2014/main" id="{5F53DB4E-EEF6-4BF5-AB65-BF3F01695DC5}"/>
              </a:ext>
            </a:extLst>
          </p:cNvPr>
          <p:cNvSpPr/>
          <p:nvPr/>
        </p:nvSpPr>
        <p:spPr>
          <a:xfrm>
            <a:off x="4638871" y="2150267"/>
            <a:ext cx="2781300" cy="27813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9" name="Rectangle: Rounded Corners 8">
            <a:extLst>
              <a:ext uri="{FF2B5EF4-FFF2-40B4-BE49-F238E27FC236}">
                <a16:creationId xmlns="" xmlns:a16="http://schemas.microsoft.com/office/drawing/2014/main" id="{F0F7D4B2-5C42-4B8D-9B44-D6FFCE779411}"/>
              </a:ext>
            </a:extLst>
          </p:cNvPr>
          <p:cNvSpPr/>
          <p:nvPr/>
        </p:nvSpPr>
        <p:spPr>
          <a:xfrm>
            <a:off x="8720909" y="1619751"/>
            <a:ext cx="2686050" cy="1255384"/>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10" name="Rectangle: Rounded Corners 9">
            <a:extLst>
              <a:ext uri="{FF2B5EF4-FFF2-40B4-BE49-F238E27FC236}">
                <a16:creationId xmlns="" xmlns:a16="http://schemas.microsoft.com/office/drawing/2014/main" id="{9AA9A457-8529-486D-B09C-806683258232}"/>
              </a:ext>
            </a:extLst>
          </p:cNvPr>
          <p:cNvSpPr/>
          <p:nvPr/>
        </p:nvSpPr>
        <p:spPr>
          <a:xfrm>
            <a:off x="8720909" y="3773377"/>
            <a:ext cx="2686050" cy="1255384"/>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1" name="TextBox 70">
            <a:extLst>
              <a:ext uri="{FF2B5EF4-FFF2-40B4-BE49-F238E27FC236}">
                <a16:creationId xmlns="" xmlns:a16="http://schemas.microsoft.com/office/drawing/2014/main" id="{3AB0BC29-3C86-436A-BA37-871EAACC46D1}"/>
              </a:ext>
            </a:extLst>
          </p:cNvPr>
          <p:cNvSpPr txBox="1"/>
          <p:nvPr/>
        </p:nvSpPr>
        <p:spPr>
          <a:xfrm>
            <a:off x="9063223" y="1916021"/>
            <a:ext cx="2452301" cy="430887"/>
          </a:xfrm>
          <a:prstGeom prst="rect">
            <a:avLst/>
          </a:prstGeom>
          <a:noFill/>
        </p:spPr>
        <p:txBody>
          <a:bodyPr wrap="square" rtlCol="0">
            <a:spAutoFit/>
          </a:bodyPr>
          <a:lstStyle/>
          <a:p>
            <a:pPr algn="just">
              <a:defRPr/>
            </a:pPr>
            <a:r>
              <a:rPr lang="tr-TR" sz="2200" b="1" dirty="0" err="1" smtClean="0">
                <a:solidFill>
                  <a:srgbClr val="FFFFFF"/>
                </a:solidFill>
                <a:latin typeface="Times New Roman" pitchFamily="18" charset="0"/>
                <a:cs typeface="Times New Roman" pitchFamily="18" charset="0"/>
              </a:rPr>
              <a:t>Health</a:t>
            </a:r>
            <a:r>
              <a:rPr lang="tr-TR" sz="2200" b="1" dirty="0" smtClean="0">
                <a:solidFill>
                  <a:srgbClr val="FFFFFF"/>
                </a:solidFill>
                <a:latin typeface="Times New Roman" pitchFamily="18" charset="0"/>
                <a:cs typeface="Times New Roman" pitchFamily="18" charset="0"/>
              </a:rPr>
              <a:t> </a:t>
            </a:r>
            <a:r>
              <a:rPr lang="tr-TR" sz="2200" b="1" dirty="0" err="1" smtClean="0">
                <a:solidFill>
                  <a:srgbClr val="FFFFFF"/>
                </a:solidFill>
                <a:latin typeface="Times New Roman" pitchFamily="18" charset="0"/>
                <a:cs typeface="Times New Roman" pitchFamily="18" charset="0"/>
              </a:rPr>
              <a:t>Insurance</a:t>
            </a:r>
            <a:endParaRPr lang="en-US" sz="2200" b="1" dirty="0">
              <a:solidFill>
                <a:srgbClr val="FFFFFF"/>
              </a:solidFill>
              <a:latin typeface="Times New Roman" pitchFamily="18" charset="0"/>
              <a:cs typeface="Times New Roman" pitchFamily="18" charset="0"/>
            </a:endParaRPr>
          </a:p>
        </p:txBody>
      </p:sp>
      <p:sp>
        <p:nvSpPr>
          <p:cNvPr id="72" name="TextBox 71">
            <a:extLst>
              <a:ext uri="{FF2B5EF4-FFF2-40B4-BE49-F238E27FC236}">
                <a16:creationId xmlns="" xmlns:a16="http://schemas.microsoft.com/office/drawing/2014/main" id="{750AD01D-4CD0-4E97-86C6-9210FF300D58}"/>
              </a:ext>
            </a:extLst>
          </p:cNvPr>
          <p:cNvSpPr txBox="1"/>
          <p:nvPr/>
        </p:nvSpPr>
        <p:spPr>
          <a:xfrm>
            <a:off x="898912" y="4171296"/>
            <a:ext cx="3038973" cy="430887"/>
          </a:xfrm>
          <a:prstGeom prst="rect">
            <a:avLst/>
          </a:prstGeom>
          <a:noFill/>
        </p:spPr>
        <p:txBody>
          <a:bodyPr wrap="square" rtlCol="0">
            <a:spAutoFit/>
          </a:bodyPr>
          <a:lstStyle/>
          <a:p>
            <a:pPr algn="just">
              <a:defRPr/>
            </a:pPr>
            <a:r>
              <a:rPr lang="tr-TR" sz="2200" b="1" dirty="0" err="1" smtClean="0">
                <a:solidFill>
                  <a:srgbClr val="FFFFFF"/>
                </a:solidFill>
                <a:latin typeface="Times New Roman" pitchFamily="18" charset="0"/>
                <a:cs typeface="Times New Roman" pitchFamily="18" charset="0"/>
              </a:rPr>
              <a:t>Unıversity</a:t>
            </a:r>
            <a:r>
              <a:rPr lang="tr-TR" sz="2200" b="1" dirty="0" smtClean="0">
                <a:solidFill>
                  <a:srgbClr val="FFFFFF"/>
                </a:solidFill>
                <a:latin typeface="Times New Roman" pitchFamily="18" charset="0"/>
                <a:cs typeface="Times New Roman" pitchFamily="18" charset="0"/>
              </a:rPr>
              <a:t> </a:t>
            </a:r>
            <a:r>
              <a:rPr lang="tr-TR" sz="2200" b="1" dirty="0" err="1" smtClean="0">
                <a:solidFill>
                  <a:srgbClr val="FFFFFF"/>
                </a:solidFill>
                <a:latin typeface="Times New Roman" pitchFamily="18" charset="0"/>
                <a:cs typeface="Times New Roman" pitchFamily="18" charset="0"/>
              </a:rPr>
              <a:t>Aceptance</a:t>
            </a:r>
            <a:endParaRPr lang="en-US" sz="2200" b="1" dirty="0">
              <a:solidFill>
                <a:srgbClr val="FFFFFF"/>
              </a:solidFill>
              <a:latin typeface="Times New Roman" pitchFamily="18" charset="0"/>
              <a:cs typeface="Times New Roman" pitchFamily="18" charset="0"/>
            </a:endParaRPr>
          </a:p>
        </p:txBody>
      </p:sp>
      <p:sp>
        <p:nvSpPr>
          <p:cNvPr id="73" name="TextBox 72">
            <a:extLst>
              <a:ext uri="{FF2B5EF4-FFF2-40B4-BE49-F238E27FC236}">
                <a16:creationId xmlns="" xmlns:a16="http://schemas.microsoft.com/office/drawing/2014/main" id="{548DCDA7-1221-4F37-B307-D66695EC57DF}"/>
              </a:ext>
            </a:extLst>
          </p:cNvPr>
          <p:cNvSpPr txBox="1"/>
          <p:nvPr/>
        </p:nvSpPr>
        <p:spPr>
          <a:xfrm>
            <a:off x="4921551" y="513537"/>
            <a:ext cx="2711595" cy="430887"/>
          </a:xfrm>
          <a:prstGeom prst="rect">
            <a:avLst/>
          </a:prstGeom>
          <a:noFill/>
        </p:spPr>
        <p:txBody>
          <a:bodyPr wrap="square" rtlCol="0">
            <a:spAutoFit/>
          </a:bodyPr>
          <a:lstStyle/>
          <a:p>
            <a:pPr algn="just">
              <a:defRPr/>
            </a:pPr>
            <a:r>
              <a:rPr lang="en-US" sz="2200" b="1" dirty="0">
                <a:solidFill>
                  <a:srgbClr val="FFFFFF"/>
                </a:solidFill>
                <a:latin typeface="Times New Roman" pitchFamily="18" charset="0"/>
                <a:cs typeface="Times New Roman" pitchFamily="18" charset="0"/>
              </a:rPr>
              <a:t>Visa Consultancy</a:t>
            </a:r>
            <a:endParaRPr lang="en-US" sz="2200" b="1" dirty="0">
              <a:solidFill>
                <a:srgbClr val="FFFFFF"/>
              </a:solidFill>
              <a:latin typeface="Times New Roman" pitchFamily="18" charset="0"/>
              <a:cs typeface="Times New Roman" pitchFamily="18" charset="0"/>
            </a:endParaRPr>
          </a:p>
        </p:txBody>
      </p:sp>
      <p:sp>
        <p:nvSpPr>
          <p:cNvPr id="76" name="TextBox 75">
            <a:extLst>
              <a:ext uri="{FF2B5EF4-FFF2-40B4-BE49-F238E27FC236}">
                <a16:creationId xmlns="" xmlns:a16="http://schemas.microsoft.com/office/drawing/2014/main" id="{FD74D588-B338-4998-ACA4-3B9ADC3419E4}"/>
              </a:ext>
            </a:extLst>
          </p:cNvPr>
          <p:cNvSpPr txBox="1"/>
          <p:nvPr/>
        </p:nvSpPr>
        <p:spPr>
          <a:xfrm>
            <a:off x="4534379" y="3034572"/>
            <a:ext cx="2932742" cy="1077218"/>
          </a:xfrm>
          <a:prstGeom prst="rect">
            <a:avLst/>
          </a:prstGeom>
          <a:noFill/>
        </p:spPr>
        <p:txBody>
          <a:bodyPr wrap="square" rtlCol="0">
            <a:spAutoFit/>
          </a:bodyPr>
          <a:lstStyle/>
          <a:p>
            <a:pPr algn="ctr">
              <a:defRPr/>
            </a:pPr>
            <a:r>
              <a:rPr lang="tr-TR" sz="3200" b="1" dirty="0" err="1" smtClean="0">
                <a:solidFill>
                  <a:srgbClr val="282F39"/>
                </a:solidFill>
                <a:latin typeface="Noto Sans" panose="020B0502040504020204" pitchFamily="34"/>
                <a:ea typeface="Noto Sans" panose="020B0502040504020204" pitchFamily="34"/>
                <a:cs typeface="Noto Sans" panose="020B0502040504020204" pitchFamily="34"/>
              </a:rPr>
              <a:t>Our</a:t>
            </a:r>
            <a:r>
              <a:rPr lang="tr-TR" sz="3200" b="1" dirty="0" smtClean="0">
                <a:solidFill>
                  <a:srgbClr val="282F39"/>
                </a:solidFill>
                <a:latin typeface="Noto Sans" panose="020B0502040504020204" pitchFamily="34"/>
                <a:ea typeface="Noto Sans" panose="020B0502040504020204" pitchFamily="34"/>
                <a:cs typeface="Noto Sans" panose="020B0502040504020204" pitchFamily="34"/>
              </a:rPr>
              <a:t> General Services</a:t>
            </a:r>
            <a:endParaRPr lang="en-GB" sz="3200" b="1" dirty="0">
              <a:solidFill>
                <a:srgbClr val="282F39"/>
              </a:solidFill>
              <a:latin typeface="Noto Sans" panose="020B0502040504020204" pitchFamily="34"/>
              <a:ea typeface="Noto Sans" panose="020B0502040504020204" pitchFamily="34"/>
              <a:cs typeface="Noto Sans" panose="020B0502040504020204" pitchFamily="34"/>
            </a:endParaRPr>
          </a:p>
        </p:txBody>
      </p:sp>
      <p:sp>
        <p:nvSpPr>
          <p:cNvPr id="83" name="Isosceles Triangle 82">
            <a:extLst>
              <a:ext uri="{FF2B5EF4-FFF2-40B4-BE49-F238E27FC236}">
                <a16:creationId xmlns="" xmlns:a16="http://schemas.microsoft.com/office/drawing/2014/main" id="{74679F57-1F08-46E3-B260-02B357B1EF27}"/>
              </a:ext>
            </a:extLst>
          </p:cNvPr>
          <p:cNvSpPr/>
          <p:nvPr/>
        </p:nvSpPr>
        <p:spPr>
          <a:xfrm rot="16200000">
            <a:off x="8159204" y="3937645"/>
            <a:ext cx="330200" cy="898190"/>
          </a:xfrm>
          <a:prstGeom prst="triangle">
            <a:avLst>
              <a:gd name="adj" fmla="val 7058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pic>
        <p:nvPicPr>
          <p:cNvPr id="25"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69">
            <a:extLst>
              <a:ext uri="{FF2B5EF4-FFF2-40B4-BE49-F238E27FC236}">
                <a16:creationId xmlns="" xmlns:a16="http://schemas.microsoft.com/office/drawing/2014/main" id="{8DC2CBB4-83C8-4663-8CE9-A945B2A34681}"/>
              </a:ext>
            </a:extLst>
          </p:cNvPr>
          <p:cNvSpPr txBox="1"/>
          <p:nvPr/>
        </p:nvSpPr>
        <p:spPr>
          <a:xfrm>
            <a:off x="9063223" y="3913622"/>
            <a:ext cx="2067007" cy="1107996"/>
          </a:xfrm>
          <a:prstGeom prst="rect">
            <a:avLst/>
          </a:prstGeom>
          <a:noFill/>
        </p:spPr>
        <p:txBody>
          <a:bodyPr wrap="square" rtlCol="0">
            <a:spAutoFit/>
          </a:bodyPr>
          <a:lstStyle/>
          <a:p>
            <a:pPr algn="ctr">
              <a:defRPr/>
            </a:pPr>
            <a:r>
              <a:rPr lang="en-US" sz="2200" b="1" dirty="0" err="1">
                <a:solidFill>
                  <a:srgbClr val="FFFFFF"/>
                </a:solidFill>
                <a:latin typeface="Times New Roman" pitchFamily="18" charset="0"/>
                <a:cs typeface="Times New Roman" pitchFamily="18" charset="0"/>
              </a:rPr>
              <a:t>Tömer</a:t>
            </a:r>
            <a:r>
              <a:rPr lang="en-US" sz="2200" b="1" dirty="0">
                <a:solidFill>
                  <a:srgbClr val="FFFFFF"/>
                </a:solidFill>
                <a:latin typeface="Times New Roman" pitchFamily="18" charset="0"/>
                <a:cs typeface="Times New Roman" pitchFamily="18" charset="0"/>
              </a:rPr>
              <a:t> </a:t>
            </a:r>
            <a:r>
              <a:rPr lang="tr-TR" sz="2200" b="1" dirty="0" err="1" smtClean="0">
                <a:solidFill>
                  <a:srgbClr val="FFFFFF"/>
                </a:solidFill>
                <a:latin typeface="Times New Roman" pitchFamily="18" charset="0"/>
                <a:cs typeface="Times New Roman" pitchFamily="18" charset="0"/>
              </a:rPr>
              <a:t>Consultancy</a:t>
            </a:r>
            <a:endParaRPr lang="en-US" sz="2200" b="1" dirty="0">
              <a:solidFill>
                <a:srgbClr val="FFFFFF"/>
              </a:solidFill>
              <a:latin typeface="Times New Roman" pitchFamily="18" charset="0"/>
              <a:cs typeface="Times New Roman" pitchFamily="18" charset="0"/>
            </a:endParaRPr>
          </a:p>
          <a:p>
            <a:pPr algn="just">
              <a:defRPr/>
            </a:pPr>
            <a:endParaRPr lang="en-GB" sz="2200" dirty="0">
              <a:solidFill>
                <a:srgbClr val="FFFFFF"/>
              </a:solidFill>
              <a:latin typeface="Noto Sans" panose="020B0502040504020204" pitchFamily="34"/>
              <a:ea typeface="Noto Sans" panose="020B0502040504020204" pitchFamily="34"/>
              <a:cs typeface="Noto Sans" panose="020B0502040504020204" pitchFamily="34"/>
            </a:endParaRPr>
          </a:p>
        </p:txBody>
      </p:sp>
      <p:sp>
        <p:nvSpPr>
          <p:cNvPr id="26" name="TextBox 72">
            <a:extLst>
              <a:ext uri="{FF2B5EF4-FFF2-40B4-BE49-F238E27FC236}">
                <a16:creationId xmlns="" xmlns:a16="http://schemas.microsoft.com/office/drawing/2014/main" id="{548DCDA7-1221-4F37-B307-D66695EC57DF}"/>
              </a:ext>
            </a:extLst>
          </p:cNvPr>
          <p:cNvSpPr txBox="1"/>
          <p:nvPr/>
        </p:nvSpPr>
        <p:spPr>
          <a:xfrm>
            <a:off x="944619" y="1824120"/>
            <a:ext cx="2640343" cy="769441"/>
          </a:xfrm>
          <a:prstGeom prst="rect">
            <a:avLst/>
          </a:prstGeom>
          <a:noFill/>
        </p:spPr>
        <p:txBody>
          <a:bodyPr wrap="square" rtlCol="0">
            <a:spAutoFit/>
          </a:bodyPr>
          <a:lstStyle/>
          <a:p>
            <a:pPr algn="ctr">
              <a:defRPr/>
            </a:pPr>
            <a:r>
              <a:rPr lang="tr-TR" sz="2200" b="1" dirty="0" smtClean="0">
                <a:solidFill>
                  <a:srgbClr val="FFFFFF"/>
                </a:solidFill>
                <a:latin typeface="Times New Roman" pitchFamily="18" charset="0"/>
                <a:cs typeface="Times New Roman" pitchFamily="18" charset="0"/>
              </a:rPr>
              <a:t>Flight </a:t>
            </a:r>
            <a:r>
              <a:rPr lang="tr-TR" sz="2200" b="1" dirty="0" err="1" smtClean="0">
                <a:solidFill>
                  <a:srgbClr val="FFFFFF"/>
                </a:solidFill>
                <a:latin typeface="Times New Roman" pitchFamily="18" charset="0"/>
                <a:cs typeface="Times New Roman" pitchFamily="18" charset="0"/>
              </a:rPr>
              <a:t>Ticket</a:t>
            </a:r>
            <a:r>
              <a:rPr lang="tr-TR" sz="2200" b="1" dirty="0" smtClean="0">
                <a:solidFill>
                  <a:srgbClr val="FFFFFF"/>
                </a:solidFill>
                <a:latin typeface="Times New Roman" pitchFamily="18" charset="0"/>
                <a:cs typeface="Times New Roman" pitchFamily="18" charset="0"/>
              </a:rPr>
              <a:t> </a:t>
            </a:r>
            <a:r>
              <a:rPr lang="tr-TR" sz="2200" b="1" dirty="0" err="1" smtClean="0">
                <a:solidFill>
                  <a:srgbClr val="FFFFFF"/>
                </a:solidFill>
                <a:latin typeface="Times New Roman" pitchFamily="18" charset="0"/>
                <a:cs typeface="Times New Roman" pitchFamily="18" charset="0"/>
              </a:rPr>
              <a:t>Reservation</a:t>
            </a:r>
            <a:endParaRPr lang="en-US" sz="2200" b="1" dirty="0">
              <a:solidFill>
                <a:srgbClr val="FFFFFF"/>
              </a:solidFill>
              <a:latin typeface="Times New Roman" pitchFamily="18" charset="0"/>
              <a:cs typeface="Times New Roman" pitchFamily="18" charset="0"/>
            </a:endParaRPr>
          </a:p>
        </p:txBody>
      </p:sp>
      <p:sp>
        <p:nvSpPr>
          <p:cNvPr id="22" name="Rectangle: Rounded Corners 6">
            <a:extLst>
              <a:ext uri="{FF2B5EF4-FFF2-40B4-BE49-F238E27FC236}">
                <a16:creationId xmlns="" xmlns:a16="http://schemas.microsoft.com/office/drawing/2014/main" id="{99F2D68C-917F-4D0C-8E8B-8B0D0321F1DF}"/>
              </a:ext>
            </a:extLst>
          </p:cNvPr>
          <p:cNvSpPr/>
          <p:nvPr/>
        </p:nvSpPr>
        <p:spPr>
          <a:xfrm>
            <a:off x="4812058" y="5681179"/>
            <a:ext cx="2506068" cy="1103197"/>
          </a:xfrm>
          <a:prstGeom prst="roundRect">
            <a:avLst>
              <a:gd name="adj" fmla="val 50000"/>
            </a:avLst>
          </a:prstGeom>
          <a:solidFill>
            <a:srgbClr val="00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3" name="Isosceles Triangle 78">
            <a:extLst>
              <a:ext uri="{FF2B5EF4-FFF2-40B4-BE49-F238E27FC236}">
                <a16:creationId xmlns="" xmlns:a16="http://schemas.microsoft.com/office/drawing/2014/main" id="{BD5BBCC8-5D0D-4FD7-A9A5-E5EDAAF07937}"/>
              </a:ext>
            </a:extLst>
          </p:cNvPr>
          <p:cNvSpPr/>
          <p:nvPr/>
        </p:nvSpPr>
        <p:spPr>
          <a:xfrm rot="21303312">
            <a:off x="5882807" y="5185751"/>
            <a:ext cx="330200" cy="856983"/>
          </a:xfrm>
          <a:prstGeom prst="triangle">
            <a:avLst>
              <a:gd name="adj" fmla="val 70581"/>
            </a:avLst>
          </a:prstGeom>
          <a:solidFill>
            <a:srgbClr val="00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4" name="Metin kutusu 3"/>
          <p:cNvSpPr txBox="1"/>
          <p:nvPr/>
        </p:nvSpPr>
        <p:spPr>
          <a:xfrm>
            <a:off x="5173579" y="6070550"/>
            <a:ext cx="2144547" cy="430887"/>
          </a:xfrm>
          <a:prstGeom prst="rect">
            <a:avLst/>
          </a:prstGeom>
          <a:noFill/>
        </p:spPr>
        <p:txBody>
          <a:bodyPr wrap="square" rtlCol="0">
            <a:spAutoFit/>
          </a:bodyPr>
          <a:lstStyle/>
          <a:p>
            <a:r>
              <a:rPr lang="tr-TR" sz="2200" dirty="0" err="1" smtClean="0">
                <a:solidFill>
                  <a:schemeClr val="bg1"/>
                </a:solidFill>
                <a:latin typeface="Times New Roman" pitchFamily="18" charset="0"/>
                <a:cs typeface="Times New Roman" pitchFamily="18" charset="0"/>
              </a:rPr>
              <a:t>Transportation</a:t>
            </a:r>
            <a:endParaRPr lang="tr-TR" sz="22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186654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 name="Freeform 6">
            <a:extLst>
              <a:ext uri="{FF2B5EF4-FFF2-40B4-BE49-F238E27FC236}">
                <a16:creationId xmlns="" xmlns:a16="http://schemas.microsoft.com/office/drawing/2014/main" id="{84FB47E7-8375-47A9-BE44-D705234A790C}"/>
              </a:ext>
            </a:extLst>
          </p:cNvPr>
          <p:cNvSpPr>
            <a:spLocks noEditPoints="1"/>
          </p:cNvSpPr>
          <p:nvPr/>
        </p:nvSpPr>
        <p:spPr bwMode="auto">
          <a:xfrm>
            <a:off x="1226167" y="1050925"/>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sp>
        <p:nvSpPr>
          <p:cNvPr id="84" name="Isosceles Triangle 83">
            <a:extLst>
              <a:ext uri="{FF2B5EF4-FFF2-40B4-BE49-F238E27FC236}">
                <a16:creationId xmlns="" xmlns:a16="http://schemas.microsoft.com/office/drawing/2014/main" id="{5D6FFB8C-43C0-4CD4-A3D5-2AAA84890533}"/>
              </a:ext>
            </a:extLst>
          </p:cNvPr>
          <p:cNvSpPr/>
          <p:nvPr/>
        </p:nvSpPr>
        <p:spPr>
          <a:xfrm rot="15869398">
            <a:off x="8063375" y="2273675"/>
            <a:ext cx="330200" cy="957586"/>
          </a:xfrm>
          <a:prstGeom prst="triangle">
            <a:avLst>
              <a:gd name="adj" fmla="val 70581"/>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81" name="Isosceles Triangle 80">
            <a:extLst>
              <a:ext uri="{FF2B5EF4-FFF2-40B4-BE49-F238E27FC236}">
                <a16:creationId xmlns="" xmlns:a16="http://schemas.microsoft.com/office/drawing/2014/main" id="{72E3224A-48F0-4040-8D92-2C7BE95BB758}"/>
              </a:ext>
            </a:extLst>
          </p:cNvPr>
          <p:cNvSpPr/>
          <p:nvPr/>
        </p:nvSpPr>
        <p:spPr>
          <a:xfrm rot="5400000">
            <a:off x="3768263" y="1812382"/>
            <a:ext cx="330200" cy="870123"/>
          </a:xfrm>
          <a:prstGeom prst="triangle">
            <a:avLst>
              <a:gd name="adj" fmla="val 70581"/>
            </a:avLst>
          </a:prstGeom>
          <a:solidFill>
            <a:srgbClr val="33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9" name="Isosceles Triangle 78">
            <a:extLst>
              <a:ext uri="{FF2B5EF4-FFF2-40B4-BE49-F238E27FC236}">
                <a16:creationId xmlns="" xmlns:a16="http://schemas.microsoft.com/office/drawing/2014/main" id="{BD5BBCC8-5D0D-4FD7-A9A5-E5EDAAF07937}"/>
              </a:ext>
            </a:extLst>
          </p:cNvPr>
          <p:cNvSpPr/>
          <p:nvPr/>
        </p:nvSpPr>
        <p:spPr>
          <a:xfrm rot="10800000">
            <a:off x="5915076" y="1175017"/>
            <a:ext cx="330200" cy="856983"/>
          </a:xfrm>
          <a:prstGeom prst="triangle">
            <a:avLst>
              <a:gd name="adj" fmla="val 70581"/>
            </a:avLst>
          </a:prstGeom>
          <a:solidFill>
            <a:srgbClr val="CC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13" name="Oval 12">
            <a:extLst>
              <a:ext uri="{FF2B5EF4-FFF2-40B4-BE49-F238E27FC236}">
                <a16:creationId xmlns="" xmlns:a16="http://schemas.microsoft.com/office/drawing/2014/main" id="{1504DF71-1CBC-47AE-B330-1440CF7E44DE}"/>
              </a:ext>
            </a:extLst>
          </p:cNvPr>
          <p:cNvSpPr/>
          <p:nvPr/>
        </p:nvSpPr>
        <p:spPr>
          <a:xfrm>
            <a:off x="4340225" y="1988979"/>
            <a:ext cx="3416300" cy="3416300"/>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6" name="Rectangle: Rounded Corners 5">
            <a:extLst>
              <a:ext uri="{FF2B5EF4-FFF2-40B4-BE49-F238E27FC236}">
                <a16:creationId xmlns="" xmlns:a16="http://schemas.microsoft.com/office/drawing/2014/main" id="{ED2CA71B-2ACA-4DEE-95FD-5C8AA6931574}"/>
              </a:ext>
            </a:extLst>
          </p:cNvPr>
          <p:cNvSpPr/>
          <p:nvPr/>
        </p:nvSpPr>
        <p:spPr>
          <a:xfrm>
            <a:off x="898912" y="1772078"/>
            <a:ext cx="2686050" cy="1255384"/>
          </a:xfrm>
          <a:prstGeom prst="roundRect">
            <a:avLst>
              <a:gd name="adj" fmla="val 50000"/>
            </a:avLst>
          </a:prstGeom>
          <a:solidFill>
            <a:srgbClr val="33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3" name="Oval 2">
            <a:extLst>
              <a:ext uri="{FF2B5EF4-FFF2-40B4-BE49-F238E27FC236}">
                <a16:creationId xmlns="" xmlns:a16="http://schemas.microsoft.com/office/drawing/2014/main" id="{5F53DB4E-EEF6-4BF5-AB65-BF3F01695DC5}"/>
              </a:ext>
            </a:extLst>
          </p:cNvPr>
          <p:cNvSpPr/>
          <p:nvPr/>
        </p:nvSpPr>
        <p:spPr>
          <a:xfrm>
            <a:off x="4630032" y="2315654"/>
            <a:ext cx="2781300" cy="27813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9" name="Rectangle: Rounded Corners 8">
            <a:extLst>
              <a:ext uri="{FF2B5EF4-FFF2-40B4-BE49-F238E27FC236}">
                <a16:creationId xmlns="" xmlns:a16="http://schemas.microsoft.com/office/drawing/2014/main" id="{F0F7D4B2-5C42-4B8D-9B44-D6FFCE779411}"/>
              </a:ext>
            </a:extLst>
          </p:cNvPr>
          <p:cNvSpPr/>
          <p:nvPr/>
        </p:nvSpPr>
        <p:spPr>
          <a:xfrm>
            <a:off x="8641333" y="2060780"/>
            <a:ext cx="2686050" cy="1255384"/>
          </a:xfrm>
          <a:prstGeom prst="roundRect">
            <a:avLst>
              <a:gd name="adj" fmla="val 50000"/>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10" name="Rectangle: Rounded Corners 9">
            <a:extLst>
              <a:ext uri="{FF2B5EF4-FFF2-40B4-BE49-F238E27FC236}">
                <a16:creationId xmlns="" xmlns:a16="http://schemas.microsoft.com/office/drawing/2014/main" id="{9AA9A457-8529-486D-B09C-806683258232}"/>
              </a:ext>
            </a:extLst>
          </p:cNvPr>
          <p:cNvSpPr/>
          <p:nvPr/>
        </p:nvSpPr>
        <p:spPr>
          <a:xfrm>
            <a:off x="8720909" y="4101903"/>
            <a:ext cx="2686050" cy="1255384"/>
          </a:xfrm>
          <a:prstGeom prst="roundRect">
            <a:avLst>
              <a:gd name="adj" fmla="val 50000"/>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76" name="TextBox 75">
            <a:extLst>
              <a:ext uri="{FF2B5EF4-FFF2-40B4-BE49-F238E27FC236}">
                <a16:creationId xmlns="" xmlns:a16="http://schemas.microsoft.com/office/drawing/2014/main" id="{FD74D588-B338-4998-ACA4-3B9ADC3419E4}"/>
              </a:ext>
            </a:extLst>
          </p:cNvPr>
          <p:cNvSpPr txBox="1"/>
          <p:nvPr/>
        </p:nvSpPr>
        <p:spPr>
          <a:xfrm>
            <a:off x="4554311" y="3098379"/>
            <a:ext cx="2932742" cy="1077218"/>
          </a:xfrm>
          <a:prstGeom prst="rect">
            <a:avLst/>
          </a:prstGeom>
          <a:noFill/>
        </p:spPr>
        <p:txBody>
          <a:bodyPr wrap="square" rtlCol="0">
            <a:spAutoFit/>
          </a:bodyPr>
          <a:lstStyle/>
          <a:p>
            <a:pPr algn="ctr">
              <a:defRPr/>
            </a:pPr>
            <a:r>
              <a:rPr lang="tr-TR" sz="3200" b="1" dirty="0" err="1">
                <a:solidFill>
                  <a:srgbClr val="282F39"/>
                </a:solidFill>
                <a:latin typeface="Noto Sans" panose="020B0502040504020204" pitchFamily="34"/>
                <a:ea typeface="Noto Sans" panose="020B0502040504020204" pitchFamily="34"/>
                <a:cs typeface="Noto Sans" panose="020B0502040504020204" pitchFamily="34"/>
              </a:rPr>
              <a:t>Our</a:t>
            </a:r>
            <a:r>
              <a:rPr lang="tr-TR" sz="3200" b="1" dirty="0">
                <a:solidFill>
                  <a:srgbClr val="282F39"/>
                </a:solidFill>
                <a:latin typeface="Noto Sans" panose="020B0502040504020204" pitchFamily="34"/>
                <a:ea typeface="Noto Sans" panose="020B0502040504020204" pitchFamily="34"/>
                <a:cs typeface="Noto Sans" panose="020B0502040504020204" pitchFamily="34"/>
              </a:rPr>
              <a:t> General Services</a:t>
            </a:r>
          </a:p>
        </p:txBody>
      </p:sp>
      <p:sp>
        <p:nvSpPr>
          <p:cNvPr id="83" name="Isosceles Triangle 82">
            <a:extLst>
              <a:ext uri="{FF2B5EF4-FFF2-40B4-BE49-F238E27FC236}">
                <a16:creationId xmlns="" xmlns:a16="http://schemas.microsoft.com/office/drawing/2014/main" id="{74679F57-1F08-46E3-B260-02B357B1EF27}"/>
              </a:ext>
            </a:extLst>
          </p:cNvPr>
          <p:cNvSpPr/>
          <p:nvPr/>
        </p:nvSpPr>
        <p:spPr>
          <a:xfrm rot="16200000">
            <a:off x="8152170" y="4200320"/>
            <a:ext cx="330200" cy="898190"/>
          </a:xfrm>
          <a:prstGeom prst="triangle">
            <a:avLst>
              <a:gd name="adj" fmla="val 70581"/>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4" name="Rectangle: Rounded Corners 6">
            <a:extLst>
              <a:ext uri="{FF2B5EF4-FFF2-40B4-BE49-F238E27FC236}">
                <a16:creationId xmlns="" xmlns:a16="http://schemas.microsoft.com/office/drawing/2014/main" id="{99F2D68C-917F-4D0C-8E8B-8B0D0321F1DF}"/>
              </a:ext>
            </a:extLst>
          </p:cNvPr>
          <p:cNvSpPr/>
          <p:nvPr/>
        </p:nvSpPr>
        <p:spPr>
          <a:xfrm>
            <a:off x="4848628" y="199108"/>
            <a:ext cx="2686050" cy="1255384"/>
          </a:xfrm>
          <a:prstGeom prst="roundRect">
            <a:avLst>
              <a:gd name="adj" fmla="val 50000"/>
            </a:avLst>
          </a:prstGeom>
          <a:solidFill>
            <a:srgbClr val="CC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7" name="TextBox 72">
            <a:extLst>
              <a:ext uri="{FF2B5EF4-FFF2-40B4-BE49-F238E27FC236}">
                <a16:creationId xmlns="" xmlns:a16="http://schemas.microsoft.com/office/drawing/2014/main" id="{548DCDA7-1221-4F37-B307-D66695EC57DF}"/>
              </a:ext>
            </a:extLst>
          </p:cNvPr>
          <p:cNvSpPr txBox="1"/>
          <p:nvPr/>
        </p:nvSpPr>
        <p:spPr>
          <a:xfrm>
            <a:off x="9030430" y="4175597"/>
            <a:ext cx="2067007" cy="1107996"/>
          </a:xfrm>
          <a:prstGeom prst="rect">
            <a:avLst/>
          </a:prstGeom>
          <a:noFill/>
        </p:spPr>
        <p:txBody>
          <a:bodyPr wrap="square" rtlCol="0">
            <a:spAutoFit/>
          </a:bodyPr>
          <a:lstStyle/>
          <a:p>
            <a:pPr algn="ctr">
              <a:defRPr/>
            </a:pPr>
            <a:r>
              <a:rPr lang="tr-TR" sz="2200" b="1" dirty="0" smtClean="0">
                <a:solidFill>
                  <a:srgbClr val="FFFFFF"/>
                </a:solidFill>
                <a:latin typeface="Times New Roman" pitchFamily="18" charset="0"/>
                <a:cs typeface="Times New Roman" pitchFamily="18" charset="0"/>
              </a:rPr>
              <a:t>General </a:t>
            </a:r>
            <a:r>
              <a:rPr lang="tr-TR" sz="2200" b="1" dirty="0" err="1" smtClean="0">
                <a:solidFill>
                  <a:srgbClr val="FFFFFF"/>
                </a:solidFill>
                <a:latin typeface="Times New Roman" pitchFamily="18" charset="0"/>
                <a:cs typeface="Times New Roman" pitchFamily="18" charset="0"/>
              </a:rPr>
              <a:t>Consultance</a:t>
            </a:r>
            <a:r>
              <a:rPr lang="tr-TR" sz="2200" b="1" dirty="0" smtClean="0">
                <a:solidFill>
                  <a:srgbClr val="FFFFFF"/>
                </a:solidFill>
                <a:latin typeface="Times New Roman" pitchFamily="18" charset="0"/>
                <a:cs typeface="Times New Roman" pitchFamily="18" charset="0"/>
              </a:rPr>
              <a:t> Services</a:t>
            </a:r>
            <a:endParaRPr lang="en-US" sz="2200" b="1" dirty="0">
              <a:solidFill>
                <a:srgbClr val="FFFFFF"/>
              </a:solidFill>
              <a:latin typeface="Times New Roman" pitchFamily="18" charset="0"/>
              <a:cs typeface="Times New Roman" pitchFamily="18" charset="0"/>
            </a:endParaRPr>
          </a:p>
        </p:txBody>
      </p:sp>
      <p:pic>
        <p:nvPicPr>
          <p:cNvPr id="28"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
        <p:nvSpPr>
          <p:cNvPr id="29" name="Rectangle: Rounded Corners 10">
            <a:extLst>
              <a:ext uri="{FF2B5EF4-FFF2-40B4-BE49-F238E27FC236}">
                <a16:creationId xmlns="" xmlns:a16="http://schemas.microsoft.com/office/drawing/2014/main" id="{0768B0DB-591D-4FB9-AC66-5AA722E48553}"/>
              </a:ext>
            </a:extLst>
          </p:cNvPr>
          <p:cNvSpPr/>
          <p:nvPr/>
        </p:nvSpPr>
        <p:spPr>
          <a:xfrm>
            <a:off x="971184" y="3841570"/>
            <a:ext cx="2686049" cy="1255384"/>
          </a:xfrm>
          <a:prstGeom prst="roundRect">
            <a:avLst>
              <a:gd name="adj" fmla="val 50000"/>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30" name="Isosceles Triangle 81">
            <a:extLst>
              <a:ext uri="{FF2B5EF4-FFF2-40B4-BE49-F238E27FC236}">
                <a16:creationId xmlns="" xmlns:a16="http://schemas.microsoft.com/office/drawing/2014/main" id="{D94DCED0-CED1-4ACE-89F4-C8E7123A95FC}"/>
              </a:ext>
            </a:extLst>
          </p:cNvPr>
          <p:cNvSpPr/>
          <p:nvPr/>
        </p:nvSpPr>
        <p:spPr>
          <a:xfrm rot="5239435">
            <a:off x="3732829" y="4006165"/>
            <a:ext cx="330200" cy="870123"/>
          </a:xfrm>
          <a:prstGeom prst="triangle">
            <a:avLst>
              <a:gd name="adj" fmla="val 70581"/>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31" name="TextBox 74">
            <a:extLst>
              <a:ext uri="{FF2B5EF4-FFF2-40B4-BE49-F238E27FC236}">
                <a16:creationId xmlns="" xmlns:a16="http://schemas.microsoft.com/office/drawing/2014/main" id="{392AE5F8-6D59-40E0-97B0-C1CD013DDDCE}"/>
              </a:ext>
            </a:extLst>
          </p:cNvPr>
          <p:cNvSpPr txBox="1"/>
          <p:nvPr/>
        </p:nvSpPr>
        <p:spPr>
          <a:xfrm>
            <a:off x="1280704" y="3930653"/>
            <a:ext cx="2376529" cy="1107996"/>
          </a:xfrm>
          <a:prstGeom prst="rect">
            <a:avLst/>
          </a:prstGeom>
          <a:noFill/>
        </p:spPr>
        <p:txBody>
          <a:bodyPr wrap="square" rtlCol="0">
            <a:spAutoFit/>
          </a:bodyPr>
          <a:lstStyle/>
          <a:p>
            <a:pPr algn="ctr">
              <a:defRPr/>
            </a:pPr>
            <a:r>
              <a:rPr lang="tr-TR" sz="2200" b="1" dirty="0" err="1" smtClean="0">
                <a:solidFill>
                  <a:srgbClr val="FFFFFF"/>
                </a:solidFill>
                <a:latin typeface="Times New Roman" pitchFamily="18" charset="0"/>
                <a:cs typeface="Times New Roman" pitchFamily="18" charset="0"/>
              </a:rPr>
              <a:t>Foreign</a:t>
            </a:r>
            <a:r>
              <a:rPr lang="tr-TR" sz="2200" b="1" dirty="0" smtClean="0">
                <a:solidFill>
                  <a:srgbClr val="FFFFFF"/>
                </a:solidFill>
                <a:latin typeface="Times New Roman" pitchFamily="18" charset="0"/>
                <a:cs typeface="Times New Roman" pitchFamily="18" charset="0"/>
              </a:rPr>
              <a:t> Language Courses </a:t>
            </a:r>
            <a:r>
              <a:rPr lang="tr-TR" sz="2200" b="1" dirty="0" err="1" smtClean="0">
                <a:solidFill>
                  <a:srgbClr val="FFFFFF"/>
                </a:solidFill>
                <a:latin typeface="Times New Roman" pitchFamily="18" charset="0"/>
                <a:cs typeface="Times New Roman" pitchFamily="18" charset="0"/>
              </a:rPr>
              <a:t>Counselling</a:t>
            </a:r>
            <a:endParaRPr lang="en-US" sz="2200" b="1" dirty="0">
              <a:solidFill>
                <a:srgbClr val="FFFFFF"/>
              </a:solidFill>
              <a:latin typeface="Times New Roman" pitchFamily="18" charset="0"/>
              <a:cs typeface="Times New Roman" pitchFamily="18" charset="0"/>
            </a:endParaRPr>
          </a:p>
        </p:txBody>
      </p:sp>
      <p:sp>
        <p:nvSpPr>
          <p:cNvPr id="32" name="TextBox 69">
            <a:extLst>
              <a:ext uri="{FF2B5EF4-FFF2-40B4-BE49-F238E27FC236}">
                <a16:creationId xmlns="" xmlns:a16="http://schemas.microsoft.com/office/drawing/2014/main" id="{8DC2CBB4-83C8-4663-8CE9-A945B2A34681}"/>
              </a:ext>
            </a:extLst>
          </p:cNvPr>
          <p:cNvSpPr txBox="1"/>
          <p:nvPr/>
        </p:nvSpPr>
        <p:spPr>
          <a:xfrm>
            <a:off x="9339952" y="2455480"/>
            <a:ext cx="2067007" cy="430887"/>
          </a:xfrm>
          <a:prstGeom prst="rect">
            <a:avLst/>
          </a:prstGeom>
          <a:noFill/>
        </p:spPr>
        <p:txBody>
          <a:bodyPr wrap="square" rtlCol="0">
            <a:spAutoFit/>
          </a:bodyPr>
          <a:lstStyle/>
          <a:p>
            <a:pPr algn="just">
              <a:defRPr/>
            </a:pPr>
            <a:r>
              <a:rPr lang="tr-TR" sz="2200" b="1" dirty="0" err="1" smtClean="0">
                <a:solidFill>
                  <a:srgbClr val="FFFFFF"/>
                </a:solidFill>
                <a:latin typeface="Times New Roman" pitchFamily="18" charset="0"/>
                <a:cs typeface="Times New Roman" pitchFamily="18" charset="0"/>
              </a:rPr>
              <a:t>Equivalence</a:t>
            </a:r>
            <a:endParaRPr lang="en-GB" sz="2200" b="1" dirty="0">
              <a:solidFill>
                <a:srgbClr val="FFFFFF"/>
              </a:solidFill>
              <a:latin typeface="Times New Roman" pitchFamily="18" charset="0"/>
              <a:ea typeface="Noto Sans" panose="020B0502040504020204" pitchFamily="34"/>
              <a:cs typeface="Times New Roman" pitchFamily="18" charset="0"/>
            </a:endParaRPr>
          </a:p>
        </p:txBody>
      </p:sp>
      <p:sp>
        <p:nvSpPr>
          <p:cNvPr id="33" name="TextBox 73">
            <a:extLst>
              <a:ext uri="{FF2B5EF4-FFF2-40B4-BE49-F238E27FC236}">
                <a16:creationId xmlns="" xmlns:a16="http://schemas.microsoft.com/office/drawing/2014/main" id="{42D56978-6706-4B76-ADC3-CCB84BA10F0C}"/>
              </a:ext>
            </a:extLst>
          </p:cNvPr>
          <p:cNvSpPr txBox="1"/>
          <p:nvPr/>
        </p:nvSpPr>
        <p:spPr>
          <a:xfrm>
            <a:off x="5012913" y="405575"/>
            <a:ext cx="2357479" cy="769441"/>
          </a:xfrm>
          <a:prstGeom prst="rect">
            <a:avLst/>
          </a:prstGeom>
          <a:noFill/>
        </p:spPr>
        <p:txBody>
          <a:bodyPr wrap="square" rtlCol="0">
            <a:spAutoFit/>
          </a:bodyPr>
          <a:lstStyle/>
          <a:p>
            <a:pPr algn="ctr">
              <a:defRPr/>
            </a:pPr>
            <a:r>
              <a:rPr lang="tr-TR" sz="2200" b="1" dirty="0" err="1" smtClean="0">
                <a:solidFill>
                  <a:srgbClr val="FFFFFF"/>
                </a:solidFill>
                <a:latin typeface="Times New Roman" pitchFamily="18" charset="0"/>
                <a:cs typeface="Times New Roman" pitchFamily="18" charset="0"/>
              </a:rPr>
              <a:t>Residence</a:t>
            </a:r>
            <a:r>
              <a:rPr lang="tr-TR" sz="2200" b="1" dirty="0" smtClean="0">
                <a:solidFill>
                  <a:srgbClr val="FFFFFF"/>
                </a:solidFill>
                <a:latin typeface="Times New Roman" pitchFamily="18" charset="0"/>
                <a:cs typeface="Times New Roman" pitchFamily="18" charset="0"/>
              </a:rPr>
              <a:t> </a:t>
            </a:r>
            <a:r>
              <a:rPr lang="tr-TR" sz="2200" b="1" dirty="0" err="1" smtClean="0">
                <a:solidFill>
                  <a:srgbClr val="FFFFFF"/>
                </a:solidFill>
                <a:latin typeface="Times New Roman" pitchFamily="18" charset="0"/>
                <a:cs typeface="Times New Roman" pitchFamily="18" charset="0"/>
              </a:rPr>
              <a:t>Permit</a:t>
            </a:r>
            <a:r>
              <a:rPr lang="tr-TR" sz="2200" b="1" dirty="0" smtClean="0">
                <a:solidFill>
                  <a:srgbClr val="FFFFFF"/>
                </a:solidFill>
                <a:latin typeface="Times New Roman" pitchFamily="18" charset="0"/>
                <a:cs typeface="Times New Roman" pitchFamily="18" charset="0"/>
              </a:rPr>
              <a:t> </a:t>
            </a:r>
            <a:r>
              <a:rPr lang="tr-TR" sz="2200" b="1" dirty="0" err="1" smtClean="0">
                <a:solidFill>
                  <a:srgbClr val="FFFFFF"/>
                </a:solidFill>
                <a:latin typeface="Times New Roman" pitchFamily="18" charset="0"/>
                <a:cs typeface="Times New Roman" pitchFamily="18" charset="0"/>
              </a:rPr>
              <a:t>Consultancy</a:t>
            </a:r>
            <a:endParaRPr lang="tr-TR" sz="2200" b="1" dirty="0" smtClean="0">
              <a:solidFill>
                <a:srgbClr val="FFFFFF"/>
              </a:solidFill>
              <a:latin typeface="Times New Roman" pitchFamily="18" charset="0"/>
              <a:cs typeface="Times New Roman" pitchFamily="18" charset="0"/>
            </a:endParaRPr>
          </a:p>
        </p:txBody>
      </p:sp>
      <p:sp>
        <p:nvSpPr>
          <p:cNvPr id="34" name="TextBox 73">
            <a:extLst>
              <a:ext uri="{FF2B5EF4-FFF2-40B4-BE49-F238E27FC236}">
                <a16:creationId xmlns="" xmlns:a16="http://schemas.microsoft.com/office/drawing/2014/main" id="{42D56978-6706-4B76-ADC3-CCB84BA10F0C}"/>
              </a:ext>
            </a:extLst>
          </p:cNvPr>
          <p:cNvSpPr txBox="1"/>
          <p:nvPr/>
        </p:nvSpPr>
        <p:spPr>
          <a:xfrm>
            <a:off x="1208433" y="2032000"/>
            <a:ext cx="2067007" cy="769441"/>
          </a:xfrm>
          <a:prstGeom prst="rect">
            <a:avLst/>
          </a:prstGeom>
          <a:noFill/>
        </p:spPr>
        <p:txBody>
          <a:bodyPr wrap="square" rtlCol="0">
            <a:spAutoFit/>
          </a:bodyPr>
          <a:lstStyle/>
          <a:p>
            <a:pPr algn="ctr">
              <a:defRPr/>
            </a:pPr>
            <a:r>
              <a:rPr lang="tr-TR" sz="2200" b="1" dirty="0" err="1" smtClean="0">
                <a:solidFill>
                  <a:srgbClr val="FFFFFF"/>
                </a:solidFill>
                <a:latin typeface="Times New Roman" pitchFamily="18" charset="0"/>
                <a:cs typeface="Times New Roman" pitchFamily="18" charset="0"/>
              </a:rPr>
              <a:t>Dormitory</a:t>
            </a:r>
            <a:r>
              <a:rPr lang="tr-TR" sz="2200" b="1" dirty="0" smtClean="0">
                <a:solidFill>
                  <a:srgbClr val="FFFFFF"/>
                </a:solidFill>
                <a:latin typeface="Times New Roman" pitchFamily="18" charset="0"/>
                <a:cs typeface="Times New Roman" pitchFamily="18" charset="0"/>
              </a:rPr>
              <a:t> </a:t>
            </a:r>
            <a:r>
              <a:rPr lang="tr-TR" sz="2200" b="1" dirty="0" err="1" smtClean="0">
                <a:solidFill>
                  <a:srgbClr val="FFFFFF"/>
                </a:solidFill>
                <a:latin typeface="Times New Roman" pitchFamily="18" charset="0"/>
                <a:cs typeface="Times New Roman" pitchFamily="18" charset="0"/>
              </a:rPr>
              <a:t>Consultancy</a:t>
            </a:r>
            <a:endParaRPr lang="en-US" sz="2200" b="1" dirty="0">
              <a:solidFill>
                <a:srgbClr val="FFFFFF"/>
              </a:solidFill>
              <a:latin typeface="Times New Roman" pitchFamily="18" charset="0"/>
              <a:cs typeface="Times New Roman" pitchFamily="18" charset="0"/>
            </a:endParaRPr>
          </a:p>
        </p:txBody>
      </p:sp>
      <p:sp>
        <p:nvSpPr>
          <p:cNvPr id="22" name="Rectangle: Rounded Corners 6">
            <a:extLst>
              <a:ext uri="{FF2B5EF4-FFF2-40B4-BE49-F238E27FC236}">
                <a16:creationId xmlns="" xmlns:a16="http://schemas.microsoft.com/office/drawing/2014/main" id="{99F2D68C-917F-4D0C-8E8B-8B0D0321F1DF}"/>
              </a:ext>
            </a:extLst>
          </p:cNvPr>
          <p:cNvSpPr/>
          <p:nvPr/>
        </p:nvSpPr>
        <p:spPr>
          <a:xfrm>
            <a:off x="4725282" y="5602616"/>
            <a:ext cx="2686050" cy="1255384"/>
          </a:xfrm>
          <a:prstGeom prst="roundRect">
            <a:avLst>
              <a:gd name="adj" fmla="val 50000"/>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3" name="Isosceles Triangle 78">
            <a:extLst>
              <a:ext uri="{FF2B5EF4-FFF2-40B4-BE49-F238E27FC236}">
                <a16:creationId xmlns="" xmlns:a16="http://schemas.microsoft.com/office/drawing/2014/main" id="{BD5BBCC8-5D0D-4FD7-A9A5-E5EDAAF07937}"/>
              </a:ext>
            </a:extLst>
          </p:cNvPr>
          <p:cNvSpPr/>
          <p:nvPr/>
        </p:nvSpPr>
        <p:spPr>
          <a:xfrm rot="21205080">
            <a:off x="5903207" y="5174124"/>
            <a:ext cx="330200" cy="856983"/>
          </a:xfrm>
          <a:prstGeom prst="triangle">
            <a:avLst>
              <a:gd name="adj" fmla="val 70581"/>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endParaRPr>
          </a:p>
        </p:txBody>
      </p:sp>
      <p:sp>
        <p:nvSpPr>
          <p:cNvPr id="25" name="TextBox 73">
            <a:extLst>
              <a:ext uri="{FF2B5EF4-FFF2-40B4-BE49-F238E27FC236}">
                <a16:creationId xmlns="" xmlns:a16="http://schemas.microsoft.com/office/drawing/2014/main" id="{42D56978-6706-4B76-ADC3-CCB84BA10F0C}"/>
              </a:ext>
            </a:extLst>
          </p:cNvPr>
          <p:cNvSpPr txBox="1"/>
          <p:nvPr/>
        </p:nvSpPr>
        <p:spPr>
          <a:xfrm>
            <a:off x="4901436" y="6028173"/>
            <a:ext cx="2357479" cy="430887"/>
          </a:xfrm>
          <a:prstGeom prst="rect">
            <a:avLst/>
          </a:prstGeom>
          <a:noFill/>
        </p:spPr>
        <p:txBody>
          <a:bodyPr wrap="square" rtlCol="0">
            <a:spAutoFit/>
          </a:bodyPr>
          <a:lstStyle/>
          <a:p>
            <a:pPr algn="ctr">
              <a:defRPr/>
            </a:pPr>
            <a:r>
              <a:rPr lang="tr-TR" sz="2200" b="1" dirty="0" err="1" smtClean="0">
                <a:solidFill>
                  <a:srgbClr val="FFFFFF"/>
                </a:solidFill>
                <a:latin typeface="Times New Roman" pitchFamily="18" charset="0"/>
                <a:cs typeface="Times New Roman" pitchFamily="18" charset="0"/>
              </a:rPr>
              <a:t>Translation</a:t>
            </a:r>
            <a:endParaRPr lang="en-US" sz="2200" b="1" dirty="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3977519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 name="Freeform 6">
            <a:extLst>
              <a:ext uri="{FF2B5EF4-FFF2-40B4-BE49-F238E27FC236}">
                <a16:creationId xmlns="" xmlns:a16="http://schemas.microsoft.com/office/drawing/2014/main" id="{84FB47E7-8375-47A9-BE44-D705234A790C}"/>
              </a:ext>
            </a:extLst>
          </p:cNvPr>
          <p:cNvSpPr>
            <a:spLocks noEditPoints="1"/>
          </p:cNvSpPr>
          <p:nvPr/>
        </p:nvSpPr>
        <p:spPr bwMode="auto">
          <a:xfrm>
            <a:off x="504950" y="839136"/>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nvGrpSpPr>
          <p:cNvPr id="9" name="Group 8"/>
          <p:cNvGrpSpPr/>
          <p:nvPr/>
        </p:nvGrpSpPr>
        <p:grpSpPr>
          <a:xfrm>
            <a:off x="1301750" y="1599069"/>
            <a:ext cx="2971800" cy="3831769"/>
            <a:chOff x="5226050" y="2312988"/>
            <a:chExt cx="1733551" cy="2235200"/>
          </a:xfrm>
        </p:grpSpPr>
        <p:sp>
          <p:nvSpPr>
            <p:cNvPr id="5" name="Freeform 5"/>
            <p:cNvSpPr>
              <a:spLocks/>
            </p:cNvSpPr>
            <p:nvPr/>
          </p:nvSpPr>
          <p:spPr bwMode="auto">
            <a:xfrm>
              <a:off x="6072188" y="3017838"/>
              <a:ext cx="887413" cy="1530350"/>
            </a:xfrm>
            <a:custGeom>
              <a:avLst/>
              <a:gdLst>
                <a:gd name="T0" fmla="*/ 151 w 278"/>
                <a:gd name="T1" fmla="*/ 95 h 480"/>
                <a:gd name="T2" fmla="*/ 157 w 278"/>
                <a:gd name="T3" fmla="*/ 95 h 480"/>
                <a:gd name="T4" fmla="*/ 258 w 278"/>
                <a:gd name="T5" fmla="*/ 95 h 480"/>
                <a:gd name="T6" fmla="*/ 264 w 278"/>
                <a:gd name="T7" fmla="*/ 99 h 480"/>
                <a:gd name="T8" fmla="*/ 277 w 278"/>
                <a:gd name="T9" fmla="*/ 130 h 480"/>
                <a:gd name="T10" fmla="*/ 277 w 278"/>
                <a:gd name="T11" fmla="*/ 143 h 480"/>
                <a:gd name="T12" fmla="*/ 271 w 278"/>
                <a:gd name="T13" fmla="*/ 150 h 480"/>
                <a:gd name="T14" fmla="*/ 235 w 278"/>
                <a:gd name="T15" fmla="*/ 155 h 480"/>
                <a:gd name="T16" fmla="*/ 229 w 278"/>
                <a:gd name="T17" fmla="*/ 160 h 480"/>
                <a:gd name="T18" fmla="*/ 229 w 278"/>
                <a:gd name="T19" fmla="*/ 192 h 480"/>
                <a:gd name="T20" fmla="*/ 226 w 278"/>
                <a:gd name="T21" fmla="*/ 200 h 480"/>
                <a:gd name="T22" fmla="*/ 215 w 278"/>
                <a:gd name="T23" fmla="*/ 210 h 480"/>
                <a:gd name="T24" fmla="*/ 215 w 278"/>
                <a:gd name="T25" fmla="*/ 217 h 480"/>
                <a:gd name="T26" fmla="*/ 227 w 278"/>
                <a:gd name="T27" fmla="*/ 230 h 480"/>
                <a:gd name="T28" fmla="*/ 229 w 278"/>
                <a:gd name="T29" fmla="*/ 235 h 480"/>
                <a:gd name="T30" fmla="*/ 220 w 278"/>
                <a:gd name="T31" fmla="*/ 264 h 480"/>
                <a:gd name="T32" fmla="*/ 220 w 278"/>
                <a:gd name="T33" fmla="*/ 269 h 480"/>
                <a:gd name="T34" fmla="*/ 231 w 278"/>
                <a:gd name="T35" fmla="*/ 303 h 480"/>
                <a:gd name="T36" fmla="*/ 209 w 278"/>
                <a:gd name="T37" fmla="*/ 335 h 480"/>
                <a:gd name="T38" fmla="*/ 149 w 278"/>
                <a:gd name="T39" fmla="*/ 337 h 480"/>
                <a:gd name="T40" fmla="*/ 108 w 278"/>
                <a:gd name="T41" fmla="*/ 331 h 480"/>
                <a:gd name="T42" fmla="*/ 103 w 278"/>
                <a:gd name="T43" fmla="*/ 335 h 480"/>
                <a:gd name="T44" fmla="*/ 96 w 278"/>
                <a:gd name="T45" fmla="*/ 377 h 480"/>
                <a:gd name="T46" fmla="*/ 88 w 278"/>
                <a:gd name="T47" fmla="*/ 420 h 480"/>
                <a:gd name="T48" fmla="*/ 79 w 278"/>
                <a:gd name="T49" fmla="*/ 474 h 480"/>
                <a:gd name="T50" fmla="*/ 77 w 278"/>
                <a:gd name="T51" fmla="*/ 480 h 480"/>
                <a:gd name="T52" fmla="*/ 55 w 278"/>
                <a:gd name="T53" fmla="*/ 469 h 480"/>
                <a:gd name="T54" fmla="*/ 4 w 278"/>
                <a:gd name="T55" fmla="*/ 445 h 480"/>
                <a:gd name="T56" fmla="*/ 0 w 278"/>
                <a:gd name="T57" fmla="*/ 438 h 480"/>
                <a:gd name="T58" fmla="*/ 0 w 278"/>
                <a:gd name="T59" fmla="*/ 301 h 480"/>
                <a:gd name="T60" fmla="*/ 0 w 278"/>
                <a:gd name="T61" fmla="*/ 265 h 480"/>
                <a:gd name="T62" fmla="*/ 16 w 278"/>
                <a:gd name="T63" fmla="*/ 270 h 480"/>
                <a:gd name="T64" fmla="*/ 79 w 278"/>
                <a:gd name="T65" fmla="*/ 255 h 480"/>
                <a:gd name="T66" fmla="*/ 72 w 278"/>
                <a:gd name="T67" fmla="*/ 188 h 480"/>
                <a:gd name="T68" fmla="*/ 14 w 278"/>
                <a:gd name="T69" fmla="*/ 180 h 480"/>
                <a:gd name="T70" fmla="*/ 1 w 278"/>
                <a:gd name="T71" fmla="*/ 185 h 480"/>
                <a:gd name="T72" fmla="*/ 1 w 278"/>
                <a:gd name="T73" fmla="*/ 95 h 480"/>
                <a:gd name="T74" fmla="*/ 108 w 278"/>
                <a:gd name="T75" fmla="*/ 95 h 480"/>
                <a:gd name="T76" fmla="*/ 104 w 278"/>
                <a:gd name="T77" fmla="*/ 80 h 480"/>
                <a:gd name="T78" fmla="*/ 95 w 278"/>
                <a:gd name="T79" fmla="*/ 49 h 480"/>
                <a:gd name="T80" fmla="*/ 134 w 278"/>
                <a:gd name="T81" fmla="*/ 4 h 480"/>
                <a:gd name="T82" fmla="*/ 164 w 278"/>
                <a:gd name="T83" fmla="*/ 33 h 480"/>
                <a:gd name="T84" fmla="*/ 161 w 278"/>
                <a:gd name="T85" fmla="*/ 60 h 480"/>
                <a:gd name="T86" fmla="*/ 151 w 278"/>
                <a:gd name="T87" fmla="*/ 92 h 480"/>
                <a:gd name="T88" fmla="*/ 151 w 278"/>
                <a:gd name="T89" fmla="*/ 95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78" h="480">
                  <a:moveTo>
                    <a:pt x="151" y="95"/>
                  </a:moveTo>
                  <a:cubicBezTo>
                    <a:pt x="153" y="95"/>
                    <a:pt x="155" y="95"/>
                    <a:pt x="157" y="95"/>
                  </a:cubicBezTo>
                  <a:cubicBezTo>
                    <a:pt x="191" y="95"/>
                    <a:pt x="224" y="95"/>
                    <a:pt x="258" y="95"/>
                  </a:cubicBezTo>
                  <a:cubicBezTo>
                    <a:pt x="261" y="95"/>
                    <a:pt x="263" y="96"/>
                    <a:pt x="264" y="99"/>
                  </a:cubicBezTo>
                  <a:cubicBezTo>
                    <a:pt x="268" y="109"/>
                    <a:pt x="273" y="120"/>
                    <a:pt x="277" y="130"/>
                  </a:cubicBezTo>
                  <a:cubicBezTo>
                    <a:pt x="278" y="134"/>
                    <a:pt x="278" y="139"/>
                    <a:pt x="277" y="143"/>
                  </a:cubicBezTo>
                  <a:cubicBezTo>
                    <a:pt x="277" y="146"/>
                    <a:pt x="273" y="149"/>
                    <a:pt x="271" y="150"/>
                  </a:cubicBezTo>
                  <a:cubicBezTo>
                    <a:pt x="259" y="154"/>
                    <a:pt x="247" y="156"/>
                    <a:pt x="235" y="155"/>
                  </a:cubicBezTo>
                  <a:cubicBezTo>
                    <a:pt x="230" y="154"/>
                    <a:pt x="229" y="156"/>
                    <a:pt x="229" y="160"/>
                  </a:cubicBezTo>
                  <a:cubicBezTo>
                    <a:pt x="230" y="170"/>
                    <a:pt x="230" y="181"/>
                    <a:pt x="229" y="192"/>
                  </a:cubicBezTo>
                  <a:cubicBezTo>
                    <a:pt x="229" y="195"/>
                    <a:pt x="228" y="198"/>
                    <a:pt x="226" y="200"/>
                  </a:cubicBezTo>
                  <a:cubicBezTo>
                    <a:pt x="223" y="203"/>
                    <a:pt x="219" y="207"/>
                    <a:pt x="215" y="210"/>
                  </a:cubicBezTo>
                  <a:cubicBezTo>
                    <a:pt x="212" y="213"/>
                    <a:pt x="212" y="214"/>
                    <a:pt x="215" y="217"/>
                  </a:cubicBezTo>
                  <a:cubicBezTo>
                    <a:pt x="219" y="221"/>
                    <a:pt x="224" y="225"/>
                    <a:pt x="227" y="230"/>
                  </a:cubicBezTo>
                  <a:cubicBezTo>
                    <a:pt x="229" y="231"/>
                    <a:pt x="229" y="234"/>
                    <a:pt x="229" y="235"/>
                  </a:cubicBezTo>
                  <a:cubicBezTo>
                    <a:pt x="226" y="245"/>
                    <a:pt x="223" y="254"/>
                    <a:pt x="220" y="264"/>
                  </a:cubicBezTo>
                  <a:cubicBezTo>
                    <a:pt x="219" y="266"/>
                    <a:pt x="219" y="268"/>
                    <a:pt x="220" y="269"/>
                  </a:cubicBezTo>
                  <a:cubicBezTo>
                    <a:pt x="225" y="280"/>
                    <a:pt x="229" y="291"/>
                    <a:pt x="231" y="303"/>
                  </a:cubicBezTo>
                  <a:cubicBezTo>
                    <a:pt x="233" y="318"/>
                    <a:pt x="227" y="332"/>
                    <a:pt x="209" y="335"/>
                  </a:cubicBezTo>
                  <a:cubicBezTo>
                    <a:pt x="189" y="338"/>
                    <a:pt x="169" y="338"/>
                    <a:pt x="149" y="337"/>
                  </a:cubicBezTo>
                  <a:cubicBezTo>
                    <a:pt x="136" y="336"/>
                    <a:pt x="122" y="333"/>
                    <a:pt x="108" y="331"/>
                  </a:cubicBezTo>
                  <a:cubicBezTo>
                    <a:pt x="105" y="331"/>
                    <a:pt x="103" y="331"/>
                    <a:pt x="103" y="335"/>
                  </a:cubicBezTo>
                  <a:cubicBezTo>
                    <a:pt x="101" y="349"/>
                    <a:pt x="98" y="363"/>
                    <a:pt x="96" y="377"/>
                  </a:cubicBezTo>
                  <a:cubicBezTo>
                    <a:pt x="93" y="391"/>
                    <a:pt x="91" y="405"/>
                    <a:pt x="88" y="420"/>
                  </a:cubicBezTo>
                  <a:cubicBezTo>
                    <a:pt x="85" y="438"/>
                    <a:pt x="82" y="456"/>
                    <a:pt x="79" y="474"/>
                  </a:cubicBezTo>
                  <a:cubicBezTo>
                    <a:pt x="78" y="476"/>
                    <a:pt x="78" y="477"/>
                    <a:pt x="77" y="480"/>
                  </a:cubicBezTo>
                  <a:cubicBezTo>
                    <a:pt x="70" y="476"/>
                    <a:pt x="62" y="473"/>
                    <a:pt x="55" y="469"/>
                  </a:cubicBezTo>
                  <a:cubicBezTo>
                    <a:pt x="38" y="461"/>
                    <a:pt x="21" y="453"/>
                    <a:pt x="4" y="445"/>
                  </a:cubicBezTo>
                  <a:cubicBezTo>
                    <a:pt x="0" y="443"/>
                    <a:pt x="0" y="441"/>
                    <a:pt x="0" y="438"/>
                  </a:cubicBezTo>
                  <a:cubicBezTo>
                    <a:pt x="0" y="392"/>
                    <a:pt x="0" y="347"/>
                    <a:pt x="0" y="301"/>
                  </a:cubicBezTo>
                  <a:cubicBezTo>
                    <a:pt x="0" y="289"/>
                    <a:pt x="0" y="277"/>
                    <a:pt x="0" y="265"/>
                  </a:cubicBezTo>
                  <a:cubicBezTo>
                    <a:pt x="6" y="266"/>
                    <a:pt x="11" y="268"/>
                    <a:pt x="16" y="270"/>
                  </a:cubicBezTo>
                  <a:cubicBezTo>
                    <a:pt x="39" y="278"/>
                    <a:pt x="64" y="273"/>
                    <a:pt x="79" y="255"/>
                  </a:cubicBezTo>
                  <a:cubicBezTo>
                    <a:pt x="98" y="233"/>
                    <a:pt x="93" y="204"/>
                    <a:pt x="72" y="188"/>
                  </a:cubicBezTo>
                  <a:cubicBezTo>
                    <a:pt x="54" y="174"/>
                    <a:pt x="35" y="173"/>
                    <a:pt x="14" y="180"/>
                  </a:cubicBezTo>
                  <a:cubicBezTo>
                    <a:pt x="10" y="182"/>
                    <a:pt x="5" y="183"/>
                    <a:pt x="1" y="185"/>
                  </a:cubicBezTo>
                  <a:cubicBezTo>
                    <a:pt x="1" y="155"/>
                    <a:pt x="1" y="125"/>
                    <a:pt x="1" y="95"/>
                  </a:cubicBezTo>
                  <a:cubicBezTo>
                    <a:pt x="36" y="95"/>
                    <a:pt x="72" y="95"/>
                    <a:pt x="108" y="95"/>
                  </a:cubicBezTo>
                  <a:cubicBezTo>
                    <a:pt x="107" y="90"/>
                    <a:pt x="105" y="85"/>
                    <a:pt x="104" y="80"/>
                  </a:cubicBezTo>
                  <a:cubicBezTo>
                    <a:pt x="101" y="70"/>
                    <a:pt x="97" y="59"/>
                    <a:pt x="95" y="49"/>
                  </a:cubicBezTo>
                  <a:cubicBezTo>
                    <a:pt x="90" y="28"/>
                    <a:pt x="106" y="0"/>
                    <a:pt x="134" y="4"/>
                  </a:cubicBezTo>
                  <a:cubicBezTo>
                    <a:pt x="148" y="5"/>
                    <a:pt x="159" y="16"/>
                    <a:pt x="164" y="33"/>
                  </a:cubicBezTo>
                  <a:cubicBezTo>
                    <a:pt x="166" y="42"/>
                    <a:pt x="164" y="51"/>
                    <a:pt x="161" y="60"/>
                  </a:cubicBezTo>
                  <a:cubicBezTo>
                    <a:pt x="158" y="71"/>
                    <a:pt x="155" y="81"/>
                    <a:pt x="151" y="92"/>
                  </a:cubicBezTo>
                  <a:cubicBezTo>
                    <a:pt x="151" y="92"/>
                    <a:pt x="151" y="93"/>
                    <a:pt x="151" y="95"/>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6" name="Freeform 6"/>
            <p:cNvSpPr>
              <a:spLocks/>
            </p:cNvSpPr>
            <p:nvPr/>
          </p:nvSpPr>
          <p:spPr bwMode="auto">
            <a:xfrm>
              <a:off x="5226050" y="2312988"/>
              <a:ext cx="804863" cy="1268413"/>
            </a:xfrm>
            <a:custGeom>
              <a:avLst/>
              <a:gdLst>
                <a:gd name="T0" fmla="*/ 251 w 252"/>
                <a:gd name="T1" fmla="*/ 132 h 398"/>
                <a:gd name="T2" fmla="*/ 230 w 252"/>
                <a:gd name="T3" fmla="*/ 125 h 398"/>
                <a:gd name="T4" fmla="*/ 163 w 252"/>
                <a:gd name="T5" fmla="*/ 158 h 398"/>
                <a:gd name="T6" fmla="*/ 190 w 252"/>
                <a:gd name="T7" fmla="*/ 215 h 398"/>
                <a:gd name="T8" fmla="*/ 236 w 252"/>
                <a:gd name="T9" fmla="*/ 217 h 398"/>
                <a:gd name="T10" fmla="*/ 251 w 252"/>
                <a:gd name="T11" fmla="*/ 212 h 398"/>
                <a:gd name="T12" fmla="*/ 251 w 252"/>
                <a:gd name="T13" fmla="*/ 302 h 398"/>
                <a:gd name="T14" fmla="*/ 245 w 252"/>
                <a:gd name="T15" fmla="*/ 302 h 398"/>
                <a:gd name="T16" fmla="*/ 149 w 252"/>
                <a:gd name="T17" fmla="*/ 302 h 398"/>
                <a:gd name="T18" fmla="*/ 145 w 252"/>
                <a:gd name="T19" fmla="*/ 308 h 398"/>
                <a:gd name="T20" fmla="*/ 156 w 252"/>
                <a:gd name="T21" fmla="*/ 345 h 398"/>
                <a:gd name="T22" fmla="*/ 132 w 252"/>
                <a:gd name="T23" fmla="*/ 393 h 398"/>
                <a:gd name="T24" fmla="*/ 94 w 252"/>
                <a:gd name="T25" fmla="*/ 379 h 398"/>
                <a:gd name="T26" fmla="*/ 89 w 252"/>
                <a:gd name="T27" fmla="*/ 341 h 398"/>
                <a:gd name="T28" fmla="*/ 100 w 252"/>
                <a:gd name="T29" fmla="*/ 306 h 398"/>
                <a:gd name="T30" fmla="*/ 98 w 252"/>
                <a:gd name="T31" fmla="*/ 302 h 398"/>
                <a:gd name="T32" fmla="*/ 95 w 252"/>
                <a:gd name="T33" fmla="*/ 302 h 398"/>
                <a:gd name="T34" fmla="*/ 18 w 252"/>
                <a:gd name="T35" fmla="*/ 302 h 398"/>
                <a:gd name="T36" fmla="*/ 10 w 252"/>
                <a:gd name="T37" fmla="*/ 297 h 398"/>
                <a:gd name="T38" fmla="*/ 3 w 252"/>
                <a:gd name="T39" fmla="*/ 255 h 398"/>
                <a:gd name="T40" fmla="*/ 2 w 252"/>
                <a:gd name="T41" fmla="*/ 197 h 398"/>
                <a:gd name="T42" fmla="*/ 53 w 252"/>
                <a:gd name="T43" fmla="*/ 70 h 398"/>
                <a:gd name="T44" fmla="*/ 112 w 252"/>
                <a:gd name="T45" fmla="*/ 29 h 398"/>
                <a:gd name="T46" fmla="*/ 170 w 252"/>
                <a:gd name="T47" fmla="*/ 9 h 398"/>
                <a:gd name="T48" fmla="*/ 233 w 252"/>
                <a:gd name="T49" fmla="*/ 1 h 398"/>
                <a:gd name="T50" fmla="*/ 248 w 252"/>
                <a:gd name="T51" fmla="*/ 0 h 398"/>
                <a:gd name="T52" fmla="*/ 252 w 252"/>
                <a:gd name="T53" fmla="*/ 4 h 398"/>
                <a:gd name="T54" fmla="*/ 251 w 252"/>
                <a:gd name="T55" fmla="*/ 131 h 398"/>
                <a:gd name="T56" fmla="*/ 251 w 252"/>
                <a:gd name="T57" fmla="*/ 13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52" h="398">
                  <a:moveTo>
                    <a:pt x="251" y="132"/>
                  </a:moveTo>
                  <a:cubicBezTo>
                    <a:pt x="244" y="130"/>
                    <a:pt x="237" y="128"/>
                    <a:pt x="230" y="125"/>
                  </a:cubicBezTo>
                  <a:cubicBezTo>
                    <a:pt x="203" y="117"/>
                    <a:pt x="172" y="131"/>
                    <a:pt x="163" y="158"/>
                  </a:cubicBezTo>
                  <a:cubicBezTo>
                    <a:pt x="156" y="182"/>
                    <a:pt x="168" y="205"/>
                    <a:pt x="190" y="215"/>
                  </a:cubicBezTo>
                  <a:cubicBezTo>
                    <a:pt x="205" y="223"/>
                    <a:pt x="221" y="222"/>
                    <a:pt x="236" y="217"/>
                  </a:cubicBezTo>
                  <a:cubicBezTo>
                    <a:pt x="241" y="215"/>
                    <a:pt x="246" y="214"/>
                    <a:pt x="251" y="212"/>
                  </a:cubicBezTo>
                  <a:cubicBezTo>
                    <a:pt x="251" y="242"/>
                    <a:pt x="251" y="272"/>
                    <a:pt x="251" y="302"/>
                  </a:cubicBezTo>
                  <a:cubicBezTo>
                    <a:pt x="249" y="302"/>
                    <a:pt x="247" y="302"/>
                    <a:pt x="245" y="302"/>
                  </a:cubicBezTo>
                  <a:cubicBezTo>
                    <a:pt x="213" y="302"/>
                    <a:pt x="181" y="302"/>
                    <a:pt x="149" y="302"/>
                  </a:cubicBezTo>
                  <a:cubicBezTo>
                    <a:pt x="143" y="302"/>
                    <a:pt x="143" y="302"/>
                    <a:pt x="145" y="308"/>
                  </a:cubicBezTo>
                  <a:cubicBezTo>
                    <a:pt x="149" y="320"/>
                    <a:pt x="153" y="332"/>
                    <a:pt x="156" y="345"/>
                  </a:cubicBezTo>
                  <a:cubicBezTo>
                    <a:pt x="161" y="365"/>
                    <a:pt x="153" y="386"/>
                    <a:pt x="132" y="393"/>
                  </a:cubicBezTo>
                  <a:cubicBezTo>
                    <a:pt x="118" y="398"/>
                    <a:pt x="103" y="394"/>
                    <a:pt x="94" y="379"/>
                  </a:cubicBezTo>
                  <a:cubicBezTo>
                    <a:pt x="86" y="367"/>
                    <a:pt x="85" y="354"/>
                    <a:pt x="89" y="341"/>
                  </a:cubicBezTo>
                  <a:cubicBezTo>
                    <a:pt x="93" y="329"/>
                    <a:pt x="97" y="317"/>
                    <a:pt x="100" y="306"/>
                  </a:cubicBezTo>
                  <a:cubicBezTo>
                    <a:pt x="100" y="305"/>
                    <a:pt x="99" y="303"/>
                    <a:pt x="98" y="302"/>
                  </a:cubicBezTo>
                  <a:cubicBezTo>
                    <a:pt x="97" y="302"/>
                    <a:pt x="96" y="302"/>
                    <a:pt x="95" y="302"/>
                  </a:cubicBezTo>
                  <a:cubicBezTo>
                    <a:pt x="69" y="302"/>
                    <a:pt x="43" y="302"/>
                    <a:pt x="18" y="302"/>
                  </a:cubicBezTo>
                  <a:cubicBezTo>
                    <a:pt x="13" y="302"/>
                    <a:pt x="11" y="301"/>
                    <a:pt x="10" y="297"/>
                  </a:cubicBezTo>
                  <a:cubicBezTo>
                    <a:pt x="8" y="283"/>
                    <a:pt x="4" y="269"/>
                    <a:pt x="3" y="255"/>
                  </a:cubicBezTo>
                  <a:cubicBezTo>
                    <a:pt x="2" y="236"/>
                    <a:pt x="0" y="216"/>
                    <a:pt x="2" y="197"/>
                  </a:cubicBezTo>
                  <a:cubicBezTo>
                    <a:pt x="5" y="149"/>
                    <a:pt x="19" y="106"/>
                    <a:pt x="53" y="70"/>
                  </a:cubicBezTo>
                  <a:cubicBezTo>
                    <a:pt x="70" y="53"/>
                    <a:pt x="90" y="39"/>
                    <a:pt x="112" y="29"/>
                  </a:cubicBezTo>
                  <a:cubicBezTo>
                    <a:pt x="130" y="20"/>
                    <a:pt x="150" y="13"/>
                    <a:pt x="170" y="9"/>
                  </a:cubicBezTo>
                  <a:cubicBezTo>
                    <a:pt x="191" y="4"/>
                    <a:pt x="212" y="2"/>
                    <a:pt x="233" y="1"/>
                  </a:cubicBezTo>
                  <a:cubicBezTo>
                    <a:pt x="238" y="1"/>
                    <a:pt x="243" y="0"/>
                    <a:pt x="248" y="0"/>
                  </a:cubicBezTo>
                  <a:cubicBezTo>
                    <a:pt x="250" y="0"/>
                    <a:pt x="252" y="1"/>
                    <a:pt x="252" y="4"/>
                  </a:cubicBezTo>
                  <a:cubicBezTo>
                    <a:pt x="252" y="46"/>
                    <a:pt x="252" y="88"/>
                    <a:pt x="251" y="131"/>
                  </a:cubicBezTo>
                  <a:cubicBezTo>
                    <a:pt x="251" y="131"/>
                    <a:pt x="251" y="131"/>
                    <a:pt x="251" y="132"/>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7" name="Freeform 7"/>
            <p:cNvSpPr>
              <a:spLocks/>
            </p:cNvSpPr>
            <p:nvPr/>
          </p:nvSpPr>
          <p:spPr bwMode="auto">
            <a:xfrm>
              <a:off x="5778500" y="2316163"/>
              <a:ext cx="1104900" cy="960438"/>
            </a:xfrm>
            <a:custGeom>
              <a:avLst/>
              <a:gdLst>
                <a:gd name="T0" fmla="*/ 346 w 346"/>
                <a:gd name="T1" fmla="*/ 301 h 301"/>
                <a:gd name="T2" fmla="*/ 261 w 346"/>
                <a:gd name="T3" fmla="*/ 301 h 301"/>
                <a:gd name="T4" fmla="*/ 267 w 346"/>
                <a:gd name="T5" fmla="*/ 282 h 301"/>
                <a:gd name="T6" fmla="*/ 253 w 346"/>
                <a:gd name="T7" fmla="*/ 223 h 301"/>
                <a:gd name="T8" fmla="*/ 179 w 346"/>
                <a:gd name="T9" fmla="*/ 236 h 301"/>
                <a:gd name="T10" fmla="*/ 178 w 346"/>
                <a:gd name="T11" fmla="*/ 290 h 301"/>
                <a:gd name="T12" fmla="*/ 179 w 346"/>
                <a:gd name="T13" fmla="*/ 293 h 301"/>
                <a:gd name="T14" fmla="*/ 181 w 346"/>
                <a:gd name="T15" fmla="*/ 301 h 301"/>
                <a:gd name="T16" fmla="*/ 92 w 346"/>
                <a:gd name="T17" fmla="*/ 301 h 301"/>
                <a:gd name="T18" fmla="*/ 92 w 346"/>
                <a:gd name="T19" fmla="*/ 192 h 301"/>
                <a:gd name="T20" fmla="*/ 71 w 346"/>
                <a:gd name="T21" fmla="*/ 199 h 301"/>
                <a:gd name="T22" fmla="*/ 35 w 346"/>
                <a:gd name="T23" fmla="*/ 206 h 301"/>
                <a:gd name="T24" fmla="*/ 1 w 346"/>
                <a:gd name="T25" fmla="*/ 173 h 301"/>
                <a:gd name="T26" fmla="*/ 22 w 346"/>
                <a:gd name="T27" fmla="*/ 140 h 301"/>
                <a:gd name="T28" fmla="*/ 57 w 346"/>
                <a:gd name="T29" fmla="*/ 139 h 301"/>
                <a:gd name="T30" fmla="*/ 86 w 346"/>
                <a:gd name="T31" fmla="*/ 148 h 301"/>
                <a:gd name="T32" fmla="*/ 92 w 346"/>
                <a:gd name="T33" fmla="*/ 149 h 301"/>
                <a:gd name="T34" fmla="*/ 92 w 346"/>
                <a:gd name="T35" fmla="*/ 0 h 301"/>
                <a:gd name="T36" fmla="*/ 105 w 346"/>
                <a:gd name="T37" fmla="*/ 1 h 301"/>
                <a:gd name="T38" fmla="*/ 186 w 346"/>
                <a:gd name="T39" fmla="*/ 19 h 301"/>
                <a:gd name="T40" fmla="*/ 278 w 346"/>
                <a:gd name="T41" fmla="*/ 97 h 301"/>
                <a:gd name="T42" fmla="*/ 307 w 346"/>
                <a:gd name="T43" fmla="*/ 172 h 301"/>
                <a:gd name="T44" fmla="*/ 314 w 346"/>
                <a:gd name="T45" fmla="*/ 227 h 301"/>
                <a:gd name="T46" fmla="*/ 325 w 346"/>
                <a:gd name="T47" fmla="*/ 263 h 301"/>
                <a:gd name="T48" fmla="*/ 346 w 346"/>
                <a:gd name="T49"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6" h="301">
                  <a:moveTo>
                    <a:pt x="346" y="301"/>
                  </a:moveTo>
                  <a:cubicBezTo>
                    <a:pt x="318" y="301"/>
                    <a:pt x="290" y="301"/>
                    <a:pt x="261" y="301"/>
                  </a:cubicBezTo>
                  <a:cubicBezTo>
                    <a:pt x="263" y="294"/>
                    <a:pt x="265" y="288"/>
                    <a:pt x="267" y="282"/>
                  </a:cubicBezTo>
                  <a:cubicBezTo>
                    <a:pt x="274" y="261"/>
                    <a:pt x="269" y="237"/>
                    <a:pt x="253" y="223"/>
                  </a:cubicBezTo>
                  <a:cubicBezTo>
                    <a:pt x="229" y="200"/>
                    <a:pt x="195" y="208"/>
                    <a:pt x="179" y="236"/>
                  </a:cubicBezTo>
                  <a:cubicBezTo>
                    <a:pt x="170" y="254"/>
                    <a:pt x="171" y="272"/>
                    <a:pt x="178" y="290"/>
                  </a:cubicBezTo>
                  <a:cubicBezTo>
                    <a:pt x="179" y="291"/>
                    <a:pt x="179" y="292"/>
                    <a:pt x="179" y="293"/>
                  </a:cubicBezTo>
                  <a:cubicBezTo>
                    <a:pt x="180" y="295"/>
                    <a:pt x="181" y="298"/>
                    <a:pt x="181" y="301"/>
                  </a:cubicBezTo>
                  <a:cubicBezTo>
                    <a:pt x="152" y="301"/>
                    <a:pt x="122" y="301"/>
                    <a:pt x="92" y="301"/>
                  </a:cubicBezTo>
                  <a:cubicBezTo>
                    <a:pt x="92" y="265"/>
                    <a:pt x="92" y="229"/>
                    <a:pt x="92" y="192"/>
                  </a:cubicBezTo>
                  <a:cubicBezTo>
                    <a:pt x="84" y="195"/>
                    <a:pt x="78" y="197"/>
                    <a:pt x="71" y="199"/>
                  </a:cubicBezTo>
                  <a:cubicBezTo>
                    <a:pt x="59" y="203"/>
                    <a:pt x="48" y="208"/>
                    <a:pt x="35" y="206"/>
                  </a:cubicBezTo>
                  <a:cubicBezTo>
                    <a:pt x="18" y="203"/>
                    <a:pt x="4" y="192"/>
                    <a:pt x="1" y="173"/>
                  </a:cubicBezTo>
                  <a:cubicBezTo>
                    <a:pt x="0" y="160"/>
                    <a:pt x="10" y="145"/>
                    <a:pt x="22" y="140"/>
                  </a:cubicBezTo>
                  <a:cubicBezTo>
                    <a:pt x="34" y="135"/>
                    <a:pt x="45" y="135"/>
                    <a:pt x="57" y="139"/>
                  </a:cubicBezTo>
                  <a:cubicBezTo>
                    <a:pt x="67" y="142"/>
                    <a:pt x="76" y="145"/>
                    <a:pt x="86" y="148"/>
                  </a:cubicBezTo>
                  <a:cubicBezTo>
                    <a:pt x="88" y="148"/>
                    <a:pt x="90" y="149"/>
                    <a:pt x="92" y="149"/>
                  </a:cubicBezTo>
                  <a:cubicBezTo>
                    <a:pt x="92" y="99"/>
                    <a:pt x="92" y="50"/>
                    <a:pt x="92" y="0"/>
                  </a:cubicBezTo>
                  <a:cubicBezTo>
                    <a:pt x="97" y="0"/>
                    <a:pt x="101" y="0"/>
                    <a:pt x="105" y="1"/>
                  </a:cubicBezTo>
                  <a:cubicBezTo>
                    <a:pt x="133" y="3"/>
                    <a:pt x="160" y="8"/>
                    <a:pt x="186" y="19"/>
                  </a:cubicBezTo>
                  <a:cubicBezTo>
                    <a:pt x="225" y="35"/>
                    <a:pt x="256" y="61"/>
                    <a:pt x="278" y="97"/>
                  </a:cubicBezTo>
                  <a:cubicBezTo>
                    <a:pt x="292" y="120"/>
                    <a:pt x="302" y="146"/>
                    <a:pt x="307" y="172"/>
                  </a:cubicBezTo>
                  <a:cubicBezTo>
                    <a:pt x="311" y="190"/>
                    <a:pt x="313" y="209"/>
                    <a:pt x="314" y="227"/>
                  </a:cubicBezTo>
                  <a:cubicBezTo>
                    <a:pt x="315" y="240"/>
                    <a:pt x="319" y="252"/>
                    <a:pt x="325" y="263"/>
                  </a:cubicBezTo>
                  <a:cubicBezTo>
                    <a:pt x="332" y="275"/>
                    <a:pt x="339" y="288"/>
                    <a:pt x="346" y="30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8" name="Freeform 8"/>
            <p:cNvSpPr>
              <a:spLocks/>
            </p:cNvSpPr>
            <p:nvPr/>
          </p:nvSpPr>
          <p:spPr bwMode="auto">
            <a:xfrm>
              <a:off x="5276850" y="3321051"/>
              <a:ext cx="1054100" cy="1087438"/>
            </a:xfrm>
            <a:custGeom>
              <a:avLst/>
              <a:gdLst>
                <a:gd name="T0" fmla="*/ 145 w 330"/>
                <a:gd name="T1" fmla="*/ 0 h 341"/>
                <a:gd name="T2" fmla="*/ 235 w 330"/>
                <a:gd name="T3" fmla="*/ 0 h 341"/>
                <a:gd name="T4" fmla="*/ 235 w 330"/>
                <a:gd name="T5" fmla="*/ 108 h 341"/>
                <a:gd name="T6" fmla="*/ 255 w 330"/>
                <a:gd name="T7" fmla="*/ 102 h 341"/>
                <a:gd name="T8" fmla="*/ 281 w 330"/>
                <a:gd name="T9" fmla="*/ 95 h 341"/>
                <a:gd name="T10" fmla="*/ 323 w 330"/>
                <a:gd name="T11" fmla="*/ 116 h 341"/>
                <a:gd name="T12" fmla="*/ 309 w 330"/>
                <a:gd name="T13" fmla="*/ 159 h 341"/>
                <a:gd name="T14" fmla="*/ 272 w 330"/>
                <a:gd name="T15" fmla="*/ 163 h 341"/>
                <a:gd name="T16" fmla="*/ 236 w 330"/>
                <a:gd name="T17" fmla="*/ 151 h 341"/>
                <a:gd name="T18" fmla="*/ 236 w 330"/>
                <a:gd name="T19" fmla="*/ 341 h 341"/>
                <a:gd name="T20" fmla="*/ 219 w 330"/>
                <a:gd name="T21" fmla="*/ 334 h 341"/>
                <a:gd name="T22" fmla="*/ 154 w 330"/>
                <a:gd name="T23" fmla="*/ 303 h 341"/>
                <a:gd name="T24" fmla="*/ 91 w 330"/>
                <a:gd name="T25" fmla="*/ 272 h 341"/>
                <a:gd name="T26" fmla="*/ 64 w 330"/>
                <a:gd name="T27" fmla="*/ 260 h 341"/>
                <a:gd name="T28" fmla="*/ 60 w 330"/>
                <a:gd name="T29" fmla="*/ 253 h 341"/>
                <a:gd name="T30" fmla="*/ 63 w 330"/>
                <a:gd name="T31" fmla="*/ 153 h 341"/>
                <a:gd name="T32" fmla="*/ 62 w 330"/>
                <a:gd name="T33" fmla="*/ 119 h 341"/>
                <a:gd name="T34" fmla="*/ 58 w 330"/>
                <a:gd name="T35" fmla="*/ 109 h 341"/>
                <a:gd name="T36" fmla="*/ 13 w 330"/>
                <a:gd name="T37" fmla="*/ 35 h 341"/>
                <a:gd name="T38" fmla="*/ 0 w 330"/>
                <a:gd name="T39" fmla="*/ 0 h 341"/>
                <a:gd name="T40" fmla="*/ 67 w 330"/>
                <a:gd name="T41" fmla="*/ 0 h 341"/>
                <a:gd name="T42" fmla="*/ 62 w 330"/>
                <a:gd name="T43" fmla="*/ 16 h 341"/>
                <a:gd name="T44" fmla="*/ 69 w 330"/>
                <a:gd name="T45" fmla="*/ 73 h 341"/>
                <a:gd name="T46" fmla="*/ 147 w 330"/>
                <a:gd name="T47" fmla="*/ 68 h 341"/>
                <a:gd name="T48" fmla="*/ 151 w 330"/>
                <a:gd name="T49" fmla="*/ 17 h 341"/>
                <a:gd name="T50" fmla="*/ 145 w 330"/>
                <a:gd name="T51" fmla="*/ 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30" h="341">
                  <a:moveTo>
                    <a:pt x="145" y="0"/>
                  </a:moveTo>
                  <a:cubicBezTo>
                    <a:pt x="176" y="0"/>
                    <a:pt x="205" y="0"/>
                    <a:pt x="235" y="0"/>
                  </a:cubicBezTo>
                  <a:cubicBezTo>
                    <a:pt x="235" y="36"/>
                    <a:pt x="235" y="71"/>
                    <a:pt x="235" y="108"/>
                  </a:cubicBezTo>
                  <a:cubicBezTo>
                    <a:pt x="242" y="106"/>
                    <a:pt x="248" y="104"/>
                    <a:pt x="255" y="102"/>
                  </a:cubicBezTo>
                  <a:cubicBezTo>
                    <a:pt x="263" y="100"/>
                    <a:pt x="272" y="97"/>
                    <a:pt x="281" y="95"/>
                  </a:cubicBezTo>
                  <a:cubicBezTo>
                    <a:pt x="298" y="92"/>
                    <a:pt x="316" y="101"/>
                    <a:pt x="323" y="116"/>
                  </a:cubicBezTo>
                  <a:cubicBezTo>
                    <a:pt x="330" y="132"/>
                    <a:pt x="324" y="150"/>
                    <a:pt x="309" y="159"/>
                  </a:cubicBezTo>
                  <a:cubicBezTo>
                    <a:pt x="297" y="166"/>
                    <a:pt x="285" y="167"/>
                    <a:pt x="272" y="163"/>
                  </a:cubicBezTo>
                  <a:cubicBezTo>
                    <a:pt x="260" y="159"/>
                    <a:pt x="248" y="155"/>
                    <a:pt x="236" y="151"/>
                  </a:cubicBezTo>
                  <a:cubicBezTo>
                    <a:pt x="236" y="215"/>
                    <a:pt x="236" y="278"/>
                    <a:pt x="236" y="341"/>
                  </a:cubicBezTo>
                  <a:cubicBezTo>
                    <a:pt x="230" y="339"/>
                    <a:pt x="224" y="336"/>
                    <a:pt x="219" y="334"/>
                  </a:cubicBezTo>
                  <a:cubicBezTo>
                    <a:pt x="197" y="323"/>
                    <a:pt x="176" y="313"/>
                    <a:pt x="154" y="303"/>
                  </a:cubicBezTo>
                  <a:cubicBezTo>
                    <a:pt x="133" y="293"/>
                    <a:pt x="112" y="282"/>
                    <a:pt x="91" y="272"/>
                  </a:cubicBezTo>
                  <a:cubicBezTo>
                    <a:pt x="82" y="268"/>
                    <a:pt x="73" y="264"/>
                    <a:pt x="64" y="260"/>
                  </a:cubicBezTo>
                  <a:cubicBezTo>
                    <a:pt x="61" y="258"/>
                    <a:pt x="60" y="257"/>
                    <a:pt x="60" y="253"/>
                  </a:cubicBezTo>
                  <a:cubicBezTo>
                    <a:pt x="61" y="220"/>
                    <a:pt x="62" y="187"/>
                    <a:pt x="63" y="153"/>
                  </a:cubicBezTo>
                  <a:cubicBezTo>
                    <a:pt x="63" y="142"/>
                    <a:pt x="62" y="130"/>
                    <a:pt x="62" y="119"/>
                  </a:cubicBezTo>
                  <a:cubicBezTo>
                    <a:pt x="61" y="115"/>
                    <a:pt x="60" y="111"/>
                    <a:pt x="58" y="109"/>
                  </a:cubicBezTo>
                  <a:cubicBezTo>
                    <a:pt x="40" y="86"/>
                    <a:pt x="25" y="61"/>
                    <a:pt x="13" y="35"/>
                  </a:cubicBezTo>
                  <a:cubicBezTo>
                    <a:pt x="9" y="24"/>
                    <a:pt x="4" y="12"/>
                    <a:pt x="0" y="0"/>
                  </a:cubicBezTo>
                  <a:cubicBezTo>
                    <a:pt x="22" y="0"/>
                    <a:pt x="44" y="0"/>
                    <a:pt x="67" y="0"/>
                  </a:cubicBezTo>
                  <a:cubicBezTo>
                    <a:pt x="65" y="6"/>
                    <a:pt x="64" y="11"/>
                    <a:pt x="62" y="16"/>
                  </a:cubicBezTo>
                  <a:cubicBezTo>
                    <a:pt x="54" y="36"/>
                    <a:pt x="55" y="55"/>
                    <a:pt x="69" y="73"/>
                  </a:cubicBezTo>
                  <a:cubicBezTo>
                    <a:pt x="89" y="101"/>
                    <a:pt x="130" y="98"/>
                    <a:pt x="147" y="68"/>
                  </a:cubicBezTo>
                  <a:cubicBezTo>
                    <a:pt x="156" y="52"/>
                    <a:pt x="157" y="35"/>
                    <a:pt x="151" y="17"/>
                  </a:cubicBezTo>
                  <a:cubicBezTo>
                    <a:pt x="149" y="12"/>
                    <a:pt x="147" y="6"/>
                    <a:pt x="145" y="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sp>
        <p:nvSpPr>
          <p:cNvPr id="10" name="TextBox 9">
            <a:extLst>
              <a:ext uri="{FF2B5EF4-FFF2-40B4-BE49-F238E27FC236}">
                <a16:creationId xmlns="" xmlns:a16="http://schemas.microsoft.com/office/drawing/2014/main" id="{DB0A9C50-B290-4C30-A65A-9D7AB111D154}"/>
              </a:ext>
            </a:extLst>
          </p:cNvPr>
          <p:cNvSpPr txBox="1"/>
          <p:nvPr/>
        </p:nvSpPr>
        <p:spPr>
          <a:xfrm>
            <a:off x="3418748" y="-176527"/>
            <a:ext cx="5497985" cy="1015663"/>
          </a:xfrm>
          <a:prstGeom prst="rect">
            <a:avLst/>
          </a:prstGeom>
          <a:noFill/>
        </p:spPr>
        <p:txBody>
          <a:bodyPr wrap="square" rtlCol="0">
            <a:spAutoFit/>
          </a:bodyPr>
          <a:lstStyle/>
          <a:p>
            <a:pPr algn="ctr">
              <a:defRPr/>
            </a:pPr>
            <a:r>
              <a:rPr lang="tr-TR" sz="6000" dirty="0" err="1" smtClean="0">
                <a:solidFill>
                  <a:srgbClr val="FFFFFF"/>
                </a:solidFill>
                <a:latin typeface="Times New Roman" pitchFamily="18" charset="0"/>
                <a:ea typeface="Noto Sans" panose="020B0502040504020204" pitchFamily="34"/>
                <a:cs typeface="Times New Roman" pitchFamily="18" charset="0"/>
              </a:rPr>
              <a:t>Process</a:t>
            </a:r>
            <a:endParaRPr lang="en-GB" sz="6000" dirty="0">
              <a:solidFill>
                <a:srgbClr val="FFFFFF"/>
              </a:solidFill>
              <a:latin typeface="Times New Roman" pitchFamily="18" charset="0"/>
              <a:ea typeface="Noto Sans" panose="020B0502040504020204" pitchFamily="34"/>
              <a:cs typeface="Times New Roman" pitchFamily="18" charset="0"/>
            </a:endParaRPr>
          </a:p>
        </p:txBody>
      </p:sp>
      <p:sp>
        <p:nvSpPr>
          <p:cNvPr id="11" name="TextBox 10">
            <a:extLst>
              <a:ext uri="{FF2B5EF4-FFF2-40B4-BE49-F238E27FC236}">
                <a16:creationId xmlns="" xmlns:a16="http://schemas.microsoft.com/office/drawing/2014/main" id="{8016977A-112F-4154-95F5-0608714FBFEE}"/>
              </a:ext>
            </a:extLst>
          </p:cNvPr>
          <p:cNvSpPr txBox="1"/>
          <p:nvPr/>
        </p:nvSpPr>
        <p:spPr>
          <a:xfrm>
            <a:off x="5278098" y="985222"/>
            <a:ext cx="6293931" cy="815608"/>
          </a:xfrm>
          <a:prstGeom prst="rect">
            <a:avLst/>
          </a:prstGeom>
          <a:noFill/>
        </p:spPr>
        <p:txBody>
          <a:bodyPr wrap="square" rtlCol="0">
            <a:spAutoFit/>
          </a:bodyPr>
          <a:lstStyle/>
          <a:p>
            <a:pPr algn="just">
              <a:defRPr/>
            </a:pPr>
            <a:r>
              <a:rPr lang="en-US" sz="1600" dirty="0">
                <a:solidFill>
                  <a:schemeClr val="bg1"/>
                </a:solidFill>
                <a:latin typeface="Times New Roman" pitchFamily="18" charset="0"/>
                <a:ea typeface="Calibri" panose="020F0502020204030204" pitchFamily="34" charset="0"/>
                <a:cs typeface="Times New Roman" pitchFamily="18" charset="0"/>
              </a:rPr>
              <a:t>As Goint Career, we provide consultancy services regarding the necessary document arrangements during the visa application process.</a:t>
            </a:r>
          </a:p>
          <a:p>
            <a:pPr algn="just">
              <a:defRPr/>
            </a:pPr>
            <a:endParaRPr lang="en-GB" sz="1500" dirty="0">
              <a:solidFill>
                <a:srgbClr val="FFFFFF"/>
              </a:solidFill>
              <a:latin typeface="Noto Sans" panose="020B0502040504020204" pitchFamily="34"/>
              <a:ea typeface="Noto Sans" panose="020B0502040504020204" pitchFamily="34"/>
              <a:cs typeface="Noto Sans" panose="020B0502040504020204" pitchFamily="34"/>
            </a:endParaRPr>
          </a:p>
        </p:txBody>
      </p:sp>
      <p:sp>
        <p:nvSpPr>
          <p:cNvPr id="12" name="TextBox 11">
            <a:extLst>
              <a:ext uri="{FF2B5EF4-FFF2-40B4-BE49-F238E27FC236}">
                <a16:creationId xmlns="" xmlns:a16="http://schemas.microsoft.com/office/drawing/2014/main" id="{8016977A-112F-4154-95F5-0608714FBFEE}"/>
              </a:ext>
            </a:extLst>
          </p:cNvPr>
          <p:cNvSpPr txBox="1"/>
          <p:nvPr/>
        </p:nvSpPr>
        <p:spPr>
          <a:xfrm>
            <a:off x="5278099" y="1508442"/>
            <a:ext cx="6293930" cy="584775"/>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We reserve the most suitable ticket for you, saving you from the stress of searching for tickets and wasting time.</a:t>
            </a:r>
            <a:endParaRPr lang="en-US" sz="1600" dirty="0">
              <a:solidFill>
                <a:srgbClr val="FFFFFF"/>
              </a:solidFill>
              <a:latin typeface="Times New Roman" pitchFamily="18" charset="0"/>
              <a:cs typeface="Times New Roman" pitchFamily="18" charset="0"/>
            </a:endParaRPr>
          </a:p>
        </p:txBody>
      </p:sp>
      <p:sp>
        <p:nvSpPr>
          <p:cNvPr id="13" name="TextBox 12">
            <a:extLst>
              <a:ext uri="{FF2B5EF4-FFF2-40B4-BE49-F238E27FC236}">
                <a16:creationId xmlns="" xmlns:a16="http://schemas.microsoft.com/office/drawing/2014/main" id="{8016977A-112F-4154-95F5-0608714FBFEE}"/>
              </a:ext>
            </a:extLst>
          </p:cNvPr>
          <p:cNvSpPr txBox="1"/>
          <p:nvPr/>
        </p:nvSpPr>
        <p:spPr>
          <a:xfrm>
            <a:off x="5311135" y="2093217"/>
            <a:ext cx="6293930" cy="830997"/>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We complete your university registration with your high school diploma and </a:t>
            </a:r>
            <a:r>
              <a:rPr lang="en-US" sz="1600" dirty="0" smtClean="0">
                <a:solidFill>
                  <a:srgbClr val="FFFFFF"/>
                </a:solidFill>
                <a:latin typeface="Times New Roman" pitchFamily="18" charset="0"/>
                <a:cs typeface="Times New Roman" pitchFamily="18" charset="0"/>
              </a:rPr>
              <a:t>Y</a:t>
            </a:r>
            <a:r>
              <a:rPr lang="tr-TR" sz="1600" dirty="0" smtClean="0">
                <a:solidFill>
                  <a:srgbClr val="FFFFFF"/>
                </a:solidFill>
                <a:latin typeface="Times New Roman" pitchFamily="18" charset="0"/>
                <a:cs typeface="Times New Roman" pitchFamily="18" charset="0"/>
              </a:rPr>
              <a:t>OS</a:t>
            </a:r>
            <a:r>
              <a:rPr lang="en-US" sz="1600" dirty="0" smtClean="0">
                <a:solidFill>
                  <a:srgbClr val="FFFFFF"/>
                </a:solidFill>
                <a:latin typeface="Times New Roman" pitchFamily="18" charset="0"/>
                <a:cs typeface="Times New Roman" pitchFamily="18" charset="0"/>
              </a:rPr>
              <a:t> </a:t>
            </a:r>
            <a:r>
              <a:rPr lang="en-US" sz="1600" dirty="0">
                <a:solidFill>
                  <a:srgbClr val="FFFFFF"/>
                </a:solidFill>
                <a:latin typeface="Times New Roman" pitchFamily="18" charset="0"/>
                <a:cs typeface="Times New Roman" pitchFamily="18" charset="0"/>
              </a:rPr>
              <a:t>exam result and send you the pre-acceptance document via Goint Career as soon as possible.</a:t>
            </a:r>
            <a:endParaRPr lang="en-US" sz="1600" dirty="0">
              <a:solidFill>
                <a:srgbClr val="FFFFFF"/>
              </a:solidFill>
              <a:latin typeface="Times New Roman" pitchFamily="18" charset="0"/>
              <a:cs typeface="Times New Roman" pitchFamily="18" charset="0"/>
            </a:endParaRPr>
          </a:p>
        </p:txBody>
      </p:sp>
      <p:sp>
        <p:nvSpPr>
          <p:cNvPr id="14" name="Oval 13"/>
          <p:cNvSpPr/>
          <p:nvPr/>
        </p:nvSpPr>
        <p:spPr>
          <a:xfrm>
            <a:off x="4771733" y="2208682"/>
            <a:ext cx="506366" cy="50636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b="1" dirty="0" smtClean="0">
                <a:solidFill>
                  <a:srgbClr val="FFFFFF"/>
                </a:solidFill>
              </a:rPr>
              <a:t>3</a:t>
            </a:r>
            <a:endParaRPr lang="en-US" b="1" dirty="0">
              <a:solidFill>
                <a:srgbClr val="FFFFFF"/>
              </a:solidFill>
            </a:endParaRPr>
          </a:p>
        </p:txBody>
      </p:sp>
      <p:sp>
        <p:nvSpPr>
          <p:cNvPr id="15" name="Oval 14"/>
          <p:cNvSpPr/>
          <p:nvPr/>
        </p:nvSpPr>
        <p:spPr>
          <a:xfrm>
            <a:off x="4760795" y="985222"/>
            <a:ext cx="506366" cy="50636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b="1" dirty="0">
                <a:solidFill>
                  <a:srgbClr val="FFFFFF"/>
                </a:solidFill>
              </a:rPr>
              <a:t>1</a:t>
            </a:r>
          </a:p>
        </p:txBody>
      </p:sp>
      <p:sp>
        <p:nvSpPr>
          <p:cNvPr id="16" name="Oval 15"/>
          <p:cNvSpPr/>
          <p:nvPr/>
        </p:nvSpPr>
        <p:spPr>
          <a:xfrm>
            <a:off x="4788032" y="5191354"/>
            <a:ext cx="506366" cy="50636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b="1" dirty="0">
                <a:solidFill>
                  <a:srgbClr val="FFFFFF"/>
                </a:solidFill>
              </a:rPr>
              <a:t>6</a:t>
            </a:r>
            <a:endParaRPr lang="en-US" b="1" dirty="0">
              <a:solidFill>
                <a:srgbClr val="FFFFFF"/>
              </a:solidFill>
            </a:endParaRPr>
          </a:p>
        </p:txBody>
      </p:sp>
      <p:sp>
        <p:nvSpPr>
          <p:cNvPr id="17" name="Oval 16"/>
          <p:cNvSpPr/>
          <p:nvPr/>
        </p:nvSpPr>
        <p:spPr>
          <a:xfrm>
            <a:off x="4755433" y="1586851"/>
            <a:ext cx="506366" cy="50636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b="1" dirty="0" smtClean="0">
                <a:solidFill>
                  <a:srgbClr val="FFFFFF"/>
                </a:solidFill>
              </a:rPr>
              <a:t>2</a:t>
            </a:r>
            <a:endParaRPr lang="en-US" b="1" dirty="0">
              <a:solidFill>
                <a:srgbClr val="FFFFFF"/>
              </a:solidFill>
            </a:endParaRPr>
          </a:p>
        </p:txBody>
      </p:sp>
      <p:sp>
        <p:nvSpPr>
          <p:cNvPr id="18" name="TextBox 17">
            <a:extLst>
              <a:ext uri="{FF2B5EF4-FFF2-40B4-BE49-F238E27FC236}">
                <a16:creationId xmlns="" xmlns:a16="http://schemas.microsoft.com/office/drawing/2014/main" id="{8016977A-112F-4154-95F5-0608714FBFEE}"/>
              </a:ext>
            </a:extLst>
          </p:cNvPr>
          <p:cNvSpPr txBox="1"/>
          <p:nvPr/>
        </p:nvSpPr>
        <p:spPr>
          <a:xfrm>
            <a:off x="5372134" y="4405058"/>
            <a:ext cx="6105857" cy="830997"/>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Health insurance will be meticulously made for you by the insurance companies we have contracted with. The insurance period is 1 year and the fee belongs to us.</a:t>
            </a:r>
            <a:endParaRPr lang="en-US" sz="1600" dirty="0">
              <a:solidFill>
                <a:srgbClr val="FFFFFF"/>
              </a:solidFill>
              <a:latin typeface="Times New Roman" pitchFamily="18" charset="0"/>
              <a:cs typeface="Times New Roman" pitchFamily="18" charset="0"/>
            </a:endParaRPr>
          </a:p>
        </p:txBody>
      </p:sp>
      <p:sp>
        <p:nvSpPr>
          <p:cNvPr id="21" name="Oval 20"/>
          <p:cNvSpPr/>
          <p:nvPr/>
        </p:nvSpPr>
        <p:spPr>
          <a:xfrm>
            <a:off x="4755433" y="4419925"/>
            <a:ext cx="538965" cy="506366"/>
          </a:xfrm>
          <a:prstGeom prst="ellipse">
            <a:avLst/>
          </a:prstGeom>
          <a:solidFill>
            <a:srgbClr val="074D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b="1" dirty="0">
                <a:solidFill>
                  <a:srgbClr val="FFFFFF"/>
                </a:solidFill>
              </a:rPr>
              <a:t>5</a:t>
            </a:r>
            <a:endParaRPr lang="en-US" b="1" dirty="0">
              <a:solidFill>
                <a:srgbClr val="FFFFFF"/>
              </a:solidFill>
            </a:endParaRPr>
          </a:p>
        </p:txBody>
      </p:sp>
      <p:sp>
        <p:nvSpPr>
          <p:cNvPr id="22" name="TextBox 17">
            <a:extLst>
              <a:ext uri="{FF2B5EF4-FFF2-40B4-BE49-F238E27FC236}">
                <a16:creationId xmlns="" xmlns:a16="http://schemas.microsoft.com/office/drawing/2014/main" id="{8016977A-112F-4154-95F5-0608714FBFEE}"/>
              </a:ext>
            </a:extLst>
          </p:cNvPr>
          <p:cNvSpPr txBox="1"/>
          <p:nvPr/>
        </p:nvSpPr>
        <p:spPr>
          <a:xfrm>
            <a:off x="5345334" y="5198210"/>
            <a:ext cx="6239355" cy="1323439"/>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As Goint Career, we will advise you on what documents are required when you go to register for </a:t>
            </a:r>
            <a:r>
              <a:rPr lang="en-US" sz="1600" dirty="0" err="1">
                <a:solidFill>
                  <a:srgbClr val="FFFFFF"/>
                </a:solidFill>
                <a:latin typeface="Times New Roman" pitchFamily="18" charset="0"/>
                <a:cs typeface="Times New Roman" pitchFamily="18" charset="0"/>
              </a:rPr>
              <a:t>Tömer</a:t>
            </a:r>
            <a:r>
              <a:rPr lang="en-US" sz="1600" dirty="0">
                <a:solidFill>
                  <a:srgbClr val="FFFFFF"/>
                </a:solidFill>
                <a:latin typeface="Times New Roman" pitchFamily="18" charset="0"/>
                <a:cs typeface="Times New Roman" pitchFamily="18" charset="0"/>
              </a:rPr>
              <a:t> and where and how to proceed. Each student who is placed with a high school diploma is required to take at least two courses and our students have the opportunity to pay the </a:t>
            </a:r>
            <a:r>
              <a:rPr lang="en-US" sz="1600" dirty="0" err="1">
                <a:solidFill>
                  <a:srgbClr val="FFFFFF"/>
                </a:solidFill>
                <a:latin typeface="Times New Roman" pitchFamily="18" charset="0"/>
                <a:cs typeface="Times New Roman" pitchFamily="18" charset="0"/>
              </a:rPr>
              <a:t>Tömer</a:t>
            </a:r>
            <a:r>
              <a:rPr lang="en-US" sz="1600" dirty="0">
                <a:solidFill>
                  <a:srgbClr val="FFFFFF"/>
                </a:solidFill>
                <a:latin typeface="Times New Roman" pitchFamily="18" charset="0"/>
                <a:cs typeface="Times New Roman" pitchFamily="18" charset="0"/>
              </a:rPr>
              <a:t> fee at a discount.</a:t>
            </a:r>
            <a:endParaRPr lang="en-US" sz="1600" dirty="0">
              <a:solidFill>
                <a:srgbClr val="FFFFFF"/>
              </a:solidFill>
              <a:latin typeface="Times New Roman" pitchFamily="18" charset="0"/>
              <a:cs typeface="Times New Roman" pitchFamily="18" charset="0"/>
            </a:endParaRPr>
          </a:p>
        </p:txBody>
      </p:sp>
      <p:sp>
        <p:nvSpPr>
          <p:cNvPr id="20" name="Oval 19"/>
          <p:cNvSpPr/>
          <p:nvPr/>
        </p:nvSpPr>
        <p:spPr>
          <a:xfrm>
            <a:off x="4771733" y="2924214"/>
            <a:ext cx="506366" cy="506366"/>
          </a:xfrm>
          <a:prstGeom prst="ellipse">
            <a:avLst/>
          </a:prstGeom>
          <a:solidFill>
            <a:srgbClr val="00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b="1" dirty="0">
                <a:solidFill>
                  <a:srgbClr val="FFFFFF"/>
                </a:solidFill>
              </a:rPr>
              <a:t>4</a:t>
            </a:r>
            <a:endParaRPr lang="en-US" b="1" dirty="0">
              <a:solidFill>
                <a:srgbClr val="FFFFFF"/>
              </a:solidFill>
            </a:endParaRPr>
          </a:p>
        </p:txBody>
      </p:sp>
      <p:sp>
        <p:nvSpPr>
          <p:cNvPr id="3" name="Metin kutusu 2"/>
          <p:cNvSpPr txBox="1"/>
          <p:nvPr/>
        </p:nvSpPr>
        <p:spPr>
          <a:xfrm>
            <a:off x="5278099" y="2924214"/>
            <a:ext cx="6361563" cy="584775"/>
          </a:xfrm>
          <a:prstGeom prst="rect">
            <a:avLst/>
          </a:prstGeom>
          <a:noFill/>
        </p:spPr>
        <p:txBody>
          <a:bodyPr wrap="square" rtlCol="0">
            <a:spAutoFit/>
          </a:bodyPr>
          <a:lstStyle/>
          <a:p>
            <a:r>
              <a:rPr lang="en-US" sz="1600" dirty="0">
                <a:solidFill>
                  <a:schemeClr val="bg1"/>
                </a:solidFill>
                <a:latin typeface="Times New Roman" pitchFamily="18" charset="0"/>
                <a:cs typeface="Times New Roman" pitchFamily="18" charset="0"/>
              </a:rPr>
              <a:t>Students met at the airport by our teammates when they come to Turkey. Students are assisted to reach the city they will go to.</a:t>
            </a:r>
            <a:endParaRPr lang="en-US" sz="1600" dirty="0">
              <a:solidFill>
                <a:schemeClr val="bg1"/>
              </a:solidFill>
              <a:latin typeface="Times New Roman" pitchFamily="18" charset="0"/>
              <a:cs typeface="Times New Roman" pitchFamily="18" charset="0"/>
            </a:endParaRPr>
          </a:p>
        </p:txBody>
      </p:sp>
      <p:sp>
        <p:nvSpPr>
          <p:cNvPr id="23" name="Oval 22"/>
          <p:cNvSpPr/>
          <p:nvPr/>
        </p:nvSpPr>
        <p:spPr>
          <a:xfrm>
            <a:off x="4799794" y="3558987"/>
            <a:ext cx="506366" cy="506366"/>
          </a:xfrm>
          <a:prstGeom prst="ellipse">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b="1" dirty="0">
                <a:solidFill>
                  <a:srgbClr val="FFFFFF"/>
                </a:solidFill>
              </a:rPr>
              <a:t>4</a:t>
            </a:r>
            <a:endParaRPr lang="en-US" b="1" dirty="0">
              <a:solidFill>
                <a:srgbClr val="FFFFFF"/>
              </a:solidFill>
            </a:endParaRPr>
          </a:p>
        </p:txBody>
      </p:sp>
      <p:sp>
        <p:nvSpPr>
          <p:cNvPr id="4" name="Metin kutusu 3"/>
          <p:cNvSpPr txBox="1"/>
          <p:nvPr/>
        </p:nvSpPr>
        <p:spPr>
          <a:xfrm>
            <a:off x="5357859" y="3565112"/>
            <a:ext cx="6454557" cy="1107996"/>
          </a:xfrm>
          <a:prstGeom prst="rect">
            <a:avLst/>
          </a:prstGeom>
          <a:noFill/>
        </p:spPr>
        <p:txBody>
          <a:bodyPr wrap="square" rtlCol="0">
            <a:spAutoFit/>
          </a:bodyPr>
          <a:lstStyle/>
          <a:p>
            <a:r>
              <a:rPr lang="en-US" sz="1600" dirty="0">
                <a:solidFill>
                  <a:schemeClr val="bg1"/>
                </a:solidFill>
                <a:latin typeface="Times New Roman" pitchFamily="18" charset="0"/>
                <a:cs typeface="Times New Roman" pitchFamily="18" charset="0"/>
              </a:rPr>
              <a:t>Consultancy services are provided for the translation and notarized preparation of the documents required during the final registration period (passport, diploma and transcript).</a:t>
            </a:r>
          </a:p>
          <a:p>
            <a:endParaRPr lang="tr-TR" dirty="0">
              <a:solidFill>
                <a:schemeClr val="bg1"/>
              </a:solidFill>
            </a:endParaRPr>
          </a:p>
        </p:txBody>
      </p:sp>
      <p:pic>
        <p:nvPicPr>
          <p:cNvPr id="24"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03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 name="Freeform 6">
            <a:extLst>
              <a:ext uri="{FF2B5EF4-FFF2-40B4-BE49-F238E27FC236}">
                <a16:creationId xmlns="" xmlns:a16="http://schemas.microsoft.com/office/drawing/2014/main" id="{84FB47E7-8375-47A9-BE44-D705234A790C}"/>
              </a:ext>
            </a:extLst>
          </p:cNvPr>
          <p:cNvSpPr>
            <a:spLocks noEditPoints="1"/>
          </p:cNvSpPr>
          <p:nvPr/>
        </p:nvSpPr>
        <p:spPr bwMode="auto">
          <a:xfrm>
            <a:off x="928033" y="851777"/>
            <a:ext cx="10723120" cy="580707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chemeClr val="accent6">
              <a:lumMod val="20000"/>
              <a:lumOff val="80000"/>
              <a:alpha val="7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dirty="0">
              <a:solidFill>
                <a:srgbClr val="282F39"/>
              </a:solidFill>
            </a:endParaRPr>
          </a:p>
        </p:txBody>
      </p:sp>
      <p:grpSp>
        <p:nvGrpSpPr>
          <p:cNvPr id="9" name="Group 8"/>
          <p:cNvGrpSpPr/>
          <p:nvPr/>
        </p:nvGrpSpPr>
        <p:grpSpPr>
          <a:xfrm>
            <a:off x="1301750" y="1599069"/>
            <a:ext cx="2971800" cy="3831769"/>
            <a:chOff x="5226050" y="2312988"/>
            <a:chExt cx="1733551" cy="2235200"/>
          </a:xfrm>
        </p:grpSpPr>
        <p:sp>
          <p:nvSpPr>
            <p:cNvPr id="5" name="Freeform 5"/>
            <p:cNvSpPr>
              <a:spLocks/>
            </p:cNvSpPr>
            <p:nvPr/>
          </p:nvSpPr>
          <p:spPr bwMode="auto">
            <a:xfrm>
              <a:off x="6072188" y="3017838"/>
              <a:ext cx="887413" cy="1530350"/>
            </a:xfrm>
            <a:custGeom>
              <a:avLst/>
              <a:gdLst>
                <a:gd name="T0" fmla="*/ 151 w 278"/>
                <a:gd name="T1" fmla="*/ 95 h 480"/>
                <a:gd name="T2" fmla="*/ 157 w 278"/>
                <a:gd name="T3" fmla="*/ 95 h 480"/>
                <a:gd name="T4" fmla="*/ 258 w 278"/>
                <a:gd name="T5" fmla="*/ 95 h 480"/>
                <a:gd name="T6" fmla="*/ 264 w 278"/>
                <a:gd name="T7" fmla="*/ 99 h 480"/>
                <a:gd name="T8" fmla="*/ 277 w 278"/>
                <a:gd name="T9" fmla="*/ 130 h 480"/>
                <a:gd name="T10" fmla="*/ 277 w 278"/>
                <a:gd name="T11" fmla="*/ 143 h 480"/>
                <a:gd name="T12" fmla="*/ 271 w 278"/>
                <a:gd name="T13" fmla="*/ 150 h 480"/>
                <a:gd name="T14" fmla="*/ 235 w 278"/>
                <a:gd name="T15" fmla="*/ 155 h 480"/>
                <a:gd name="T16" fmla="*/ 229 w 278"/>
                <a:gd name="T17" fmla="*/ 160 h 480"/>
                <a:gd name="T18" fmla="*/ 229 w 278"/>
                <a:gd name="T19" fmla="*/ 192 h 480"/>
                <a:gd name="T20" fmla="*/ 226 w 278"/>
                <a:gd name="T21" fmla="*/ 200 h 480"/>
                <a:gd name="T22" fmla="*/ 215 w 278"/>
                <a:gd name="T23" fmla="*/ 210 h 480"/>
                <a:gd name="T24" fmla="*/ 215 w 278"/>
                <a:gd name="T25" fmla="*/ 217 h 480"/>
                <a:gd name="T26" fmla="*/ 227 w 278"/>
                <a:gd name="T27" fmla="*/ 230 h 480"/>
                <a:gd name="T28" fmla="*/ 229 w 278"/>
                <a:gd name="T29" fmla="*/ 235 h 480"/>
                <a:gd name="T30" fmla="*/ 220 w 278"/>
                <a:gd name="T31" fmla="*/ 264 h 480"/>
                <a:gd name="T32" fmla="*/ 220 w 278"/>
                <a:gd name="T33" fmla="*/ 269 h 480"/>
                <a:gd name="T34" fmla="*/ 231 w 278"/>
                <a:gd name="T35" fmla="*/ 303 h 480"/>
                <a:gd name="T36" fmla="*/ 209 w 278"/>
                <a:gd name="T37" fmla="*/ 335 h 480"/>
                <a:gd name="T38" fmla="*/ 149 w 278"/>
                <a:gd name="T39" fmla="*/ 337 h 480"/>
                <a:gd name="T40" fmla="*/ 108 w 278"/>
                <a:gd name="T41" fmla="*/ 331 h 480"/>
                <a:gd name="T42" fmla="*/ 103 w 278"/>
                <a:gd name="T43" fmla="*/ 335 h 480"/>
                <a:gd name="T44" fmla="*/ 96 w 278"/>
                <a:gd name="T45" fmla="*/ 377 h 480"/>
                <a:gd name="T46" fmla="*/ 88 w 278"/>
                <a:gd name="T47" fmla="*/ 420 h 480"/>
                <a:gd name="T48" fmla="*/ 79 w 278"/>
                <a:gd name="T49" fmla="*/ 474 h 480"/>
                <a:gd name="T50" fmla="*/ 77 w 278"/>
                <a:gd name="T51" fmla="*/ 480 h 480"/>
                <a:gd name="T52" fmla="*/ 55 w 278"/>
                <a:gd name="T53" fmla="*/ 469 h 480"/>
                <a:gd name="T54" fmla="*/ 4 w 278"/>
                <a:gd name="T55" fmla="*/ 445 h 480"/>
                <a:gd name="T56" fmla="*/ 0 w 278"/>
                <a:gd name="T57" fmla="*/ 438 h 480"/>
                <a:gd name="T58" fmla="*/ 0 w 278"/>
                <a:gd name="T59" fmla="*/ 301 h 480"/>
                <a:gd name="T60" fmla="*/ 0 w 278"/>
                <a:gd name="T61" fmla="*/ 265 h 480"/>
                <a:gd name="T62" fmla="*/ 16 w 278"/>
                <a:gd name="T63" fmla="*/ 270 h 480"/>
                <a:gd name="T64" fmla="*/ 79 w 278"/>
                <a:gd name="T65" fmla="*/ 255 h 480"/>
                <a:gd name="T66" fmla="*/ 72 w 278"/>
                <a:gd name="T67" fmla="*/ 188 h 480"/>
                <a:gd name="T68" fmla="*/ 14 w 278"/>
                <a:gd name="T69" fmla="*/ 180 h 480"/>
                <a:gd name="T70" fmla="*/ 1 w 278"/>
                <a:gd name="T71" fmla="*/ 185 h 480"/>
                <a:gd name="T72" fmla="*/ 1 w 278"/>
                <a:gd name="T73" fmla="*/ 95 h 480"/>
                <a:gd name="T74" fmla="*/ 108 w 278"/>
                <a:gd name="T75" fmla="*/ 95 h 480"/>
                <a:gd name="T76" fmla="*/ 104 w 278"/>
                <a:gd name="T77" fmla="*/ 80 h 480"/>
                <a:gd name="T78" fmla="*/ 95 w 278"/>
                <a:gd name="T79" fmla="*/ 49 h 480"/>
                <a:gd name="T80" fmla="*/ 134 w 278"/>
                <a:gd name="T81" fmla="*/ 4 h 480"/>
                <a:gd name="T82" fmla="*/ 164 w 278"/>
                <a:gd name="T83" fmla="*/ 33 h 480"/>
                <a:gd name="T84" fmla="*/ 161 w 278"/>
                <a:gd name="T85" fmla="*/ 60 h 480"/>
                <a:gd name="T86" fmla="*/ 151 w 278"/>
                <a:gd name="T87" fmla="*/ 92 h 480"/>
                <a:gd name="T88" fmla="*/ 151 w 278"/>
                <a:gd name="T89" fmla="*/ 95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78" h="480">
                  <a:moveTo>
                    <a:pt x="151" y="95"/>
                  </a:moveTo>
                  <a:cubicBezTo>
                    <a:pt x="153" y="95"/>
                    <a:pt x="155" y="95"/>
                    <a:pt x="157" y="95"/>
                  </a:cubicBezTo>
                  <a:cubicBezTo>
                    <a:pt x="191" y="95"/>
                    <a:pt x="224" y="95"/>
                    <a:pt x="258" y="95"/>
                  </a:cubicBezTo>
                  <a:cubicBezTo>
                    <a:pt x="261" y="95"/>
                    <a:pt x="263" y="96"/>
                    <a:pt x="264" y="99"/>
                  </a:cubicBezTo>
                  <a:cubicBezTo>
                    <a:pt x="268" y="109"/>
                    <a:pt x="273" y="120"/>
                    <a:pt x="277" y="130"/>
                  </a:cubicBezTo>
                  <a:cubicBezTo>
                    <a:pt x="278" y="134"/>
                    <a:pt x="278" y="139"/>
                    <a:pt x="277" y="143"/>
                  </a:cubicBezTo>
                  <a:cubicBezTo>
                    <a:pt x="277" y="146"/>
                    <a:pt x="273" y="149"/>
                    <a:pt x="271" y="150"/>
                  </a:cubicBezTo>
                  <a:cubicBezTo>
                    <a:pt x="259" y="154"/>
                    <a:pt x="247" y="156"/>
                    <a:pt x="235" y="155"/>
                  </a:cubicBezTo>
                  <a:cubicBezTo>
                    <a:pt x="230" y="154"/>
                    <a:pt x="229" y="156"/>
                    <a:pt x="229" y="160"/>
                  </a:cubicBezTo>
                  <a:cubicBezTo>
                    <a:pt x="230" y="170"/>
                    <a:pt x="230" y="181"/>
                    <a:pt x="229" y="192"/>
                  </a:cubicBezTo>
                  <a:cubicBezTo>
                    <a:pt x="229" y="195"/>
                    <a:pt x="228" y="198"/>
                    <a:pt x="226" y="200"/>
                  </a:cubicBezTo>
                  <a:cubicBezTo>
                    <a:pt x="223" y="203"/>
                    <a:pt x="219" y="207"/>
                    <a:pt x="215" y="210"/>
                  </a:cubicBezTo>
                  <a:cubicBezTo>
                    <a:pt x="212" y="213"/>
                    <a:pt x="212" y="214"/>
                    <a:pt x="215" y="217"/>
                  </a:cubicBezTo>
                  <a:cubicBezTo>
                    <a:pt x="219" y="221"/>
                    <a:pt x="224" y="225"/>
                    <a:pt x="227" y="230"/>
                  </a:cubicBezTo>
                  <a:cubicBezTo>
                    <a:pt x="229" y="231"/>
                    <a:pt x="229" y="234"/>
                    <a:pt x="229" y="235"/>
                  </a:cubicBezTo>
                  <a:cubicBezTo>
                    <a:pt x="226" y="245"/>
                    <a:pt x="223" y="254"/>
                    <a:pt x="220" y="264"/>
                  </a:cubicBezTo>
                  <a:cubicBezTo>
                    <a:pt x="219" y="266"/>
                    <a:pt x="219" y="268"/>
                    <a:pt x="220" y="269"/>
                  </a:cubicBezTo>
                  <a:cubicBezTo>
                    <a:pt x="225" y="280"/>
                    <a:pt x="229" y="291"/>
                    <a:pt x="231" y="303"/>
                  </a:cubicBezTo>
                  <a:cubicBezTo>
                    <a:pt x="233" y="318"/>
                    <a:pt x="227" y="332"/>
                    <a:pt x="209" y="335"/>
                  </a:cubicBezTo>
                  <a:cubicBezTo>
                    <a:pt x="189" y="338"/>
                    <a:pt x="169" y="338"/>
                    <a:pt x="149" y="337"/>
                  </a:cubicBezTo>
                  <a:cubicBezTo>
                    <a:pt x="136" y="336"/>
                    <a:pt x="122" y="333"/>
                    <a:pt x="108" y="331"/>
                  </a:cubicBezTo>
                  <a:cubicBezTo>
                    <a:pt x="105" y="331"/>
                    <a:pt x="103" y="331"/>
                    <a:pt x="103" y="335"/>
                  </a:cubicBezTo>
                  <a:cubicBezTo>
                    <a:pt x="101" y="349"/>
                    <a:pt x="98" y="363"/>
                    <a:pt x="96" y="377"/>
                  </a:cubicBezTo>
                  <a:cubicBezTo>
                    <a:pt x="93" y="391"/>
                    <a:pt x="91" y="405"/>
                    <a:pt x="88" y="420"/>
                  </a:cubicBezTo>
                  <a:cubicBezTo>
                    <a:pt x="85" y="438"/>
                    <a:pt x="82" y="456"/>
                    <a:pt x="79" y="474"/>
                  </a:cubicBezTo>
                  <a:cubicBezTo>
                    <a:pt x="78" y="476"/>
                    <a:pt x="78" y="477"/>
                    <a:pt x="77" y="480"/>
                  </a:cubicBezTo>
                  <a:cubicBezTo>
                    <a:pt x="70" y="476"/>
                    <a:pt x="62" y="473"/>
                    <a:pt x="55" y="469"/>
                  </a:cubicBezTo>
                  <a:cubicBezTo>
                    <a:pt x="38" y="461"/>
                    <a:pt x="21" y="453"/>
                    <a:pt x="4" y="445"/>
                  </a:cubicBezTo>
                  <a:cubicBezTo>
                    <a:pt x="0" y="443"/>
                    <a:pt x="0" y="441"/>
                    <a:pt x="0" y="438"/>
                  </a:cubicBezTo>
                  <a:cubicBezTo>
                    <a:pt x="0" y="392"/>
                    <a:pt x="0" y="347"/>
                    <a:pt x="0" y="301"/>
                  </a:cubicBezTo>
                  <a:cubicBezTo>
                    <a:pt x="0" y="289"/>
                    <a:pt x="0" y="277"/>
                    <a:pt x="0" y="265"/>
                  </a:cubicBezTo>
                  <a:cubicBezTo>
                    <a:pt x="6" y="266"/>
                    <a:pt x="11" y="268"/>
                    <a:pt x="16" y="270"/>
                  </a:cubicBezTo>
                  <a:cubicBezTo>
                    <a:pt x="39" y="278"/>
                    <a:pt x="64" y="273"/>
                    <a:pt x="79" y="255"/>
                  </a:cubicBezTo>
                  <a:cubicBezTo>
                    <a:pt x="98" y="233"/>
                    <a:pt x="93" y="204"/>
                    <a:pt x="72" y="188"/>
                  </a:cubicBezTo>
                  <a:cubicBezTo>
                    <a:pt x="54" y="174"/>
                    <a:pt x="35" y="173"/>
                    <a:pt x="14" y="180"/>
                  </a:cubicBezTo>
                  <a:cubicBezTo>
                    <a:pt x="10" y="182"/>
                    <a:pt x="5" y="183"/>
                    <a:pt x="1" y="185"/>
                  </a:cubicBezTo>
                  <a:cubicBezTo>
                    <a:pt x="1" y="155"/>
                    <a:pt x="1" y="125"/>
                    <a:pt x="1" y="95"/>
                  </a:cubicBezTo>
                  <a:cubicBezTo>
                    <a:pt x="36" y="95"/>
                    <a:pt x="72" y="95"/>
                    <a:pt x="108" y="95"/>
                  </a:cubicBezTo>
                  <a:cubicBezTo>
                    <a:pt x="107" y="90"/>
                    <a:pt x="105" y="85"/>
                    <a:pt x="104" y="80"/>
                  </a:cubicBezTo>
                  <a:cubicBezTo>
                    <a:pt x="101" y="70"/>
                    <a:pt x="97" y="59"/>
                    <a:pt x="95" y="49"/>
                  </a:cubicBezTo>
                  <a:cubicBezTo>
                    <a:pt x="90" y="28"/>
                    <a:pt x="106" y="0"/>
                    <a:pt x="134" y="4"/>
                  </a:cubicBezTo>
                  <a:cubicBezTo>
                    <a:pt x="148" y="5"/>
                    <a:pt x="159" y="16"/>
                    <a:pt x="164" y="33"/>
                  </a:cubicBezTo>
                  <a:cubicBezTo>
                    <a:pt x="166" y="42"/>
                    <a:pt x="164" y="51"/>
                    <a:pt x="161" y="60"/>
                  </a:cubicBezTo>
                  <a:cubicBezTo>
                    <a:pt x="158" y="71"/>
                    <a:pt x="155" y="81"/>
                    <a:pt x="151" y="92"/>
                  </a:cubicBezTo>
                  <a:cubicBezTo>
                    <a:pt x="151" y="92"/>
                    <a:pt x="151" y="93"/>
                    <a:pt x="151" y="95"/>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6" name="Freeform 6"/>
            <p:cNvSpPr>
              <a:spLocks/>
            </p:cNvSpPr>
            <p:nvPr/>
          </p:nvSpPr>
          <p:spPr bwMode="auto">
            <a:xfrm>
              <a:off x="5226050" y="2312988"/>
              <a:ext cx="804863" cy="1268413"/>
            </a:xfrm>
            <a:custGeom>
              <a:avLst/>
              <a:gdLst>
                <a:gd name="T0" fmla="*/ 251 w 252"/>
                <a:gd name="T1" fmla="*/ 132 h 398"/>
                <a:gd name="T2" fmla="*/ 230 w 252"/>
                <a:gd name="T3" fmla="*/ 125 h 398"/>
                <a:gd name="T4" fmla="*/ 163 w 252"/>
                <a:gd name="T5" fmla="*/ 158 h 398"/>
                <a:gd name="T6" fmla="*/ 190 w 252"/>
                <a:gd name="T7" fmla="*/ 215 h 398"/>
                <a:gd name="T8" fmla="*/ 236 w 252"/>
                <a:gd name="T9" fmla="*/ 217 h 398"/>
                <a:gd name="T10" fmla="*/ 251 w 252"/>
                <a:gd name="T11" fmla="*/ 212 h 398"/>
                <a:gd name="T12" fmla="*/ 251 w 252"/>
                <a:gd name="T13" fmla="*/ 302 h 398"/>
                <a:gd name="T14" fmla="*/ 245 w 252"/>
                <a:gd name="T15" fmla="*/ 302 h 398"/>
                <a:gd name="T16" fmla="*/ 149 w 252"/>
                <a:gd name="T17" fmla="*/ 302 h 398"/>
                <a:gd name="T18" fmla="*/ 145 w 252"/>
                <a:gd name="T19" fmla="*/ 308 h 398"/>
                <a:gd name="T20" fmla="*/ 156 w 252"/>
                <a:gd name="T21" fmla="*/ 345 h 398"/>
                <a:gd name="T22" fmla="*/ 132 w 252"/>
                <a:gd name="T23" fmla="*/ 393 h 398"/>
                <a:gd name="T24" fmla="*/ 94 w 252"/>
                <a:gd name="T25" fmla="*/ 379 h 398"/>
                <a:gd name="T26" fmla="*/ 89 w 252"/>
                <a:gd name="T27" fmla="*/ 341 h 398"/>
                <a:gd name="T28" fmla="*/ 100 w 252"/>
                <a:gd name="T29" fmla="*/ 306 h 398"/>
                <a:gd name="T30" fmla="*/ 98 w 252"/>
                <a:gd name="T31" fmla="*/ 302 h 398"/>
                <a:gd name="T32" fmla="*/ 95 w 252"/>
                <a:gd name="T33" fmla="*/ 302 h 398"/>
                <a:gd name="T34" fmla="*/ 18 w 252"/>
                <a:gd name="T35" fmla="*/ 302 h 398"/>
                <a:gd name="T36" fmla="*/ 10 w 252"/>
                <a:gd name="T37" fmla="*/ 297 h 398"/>
                <a:gd name="T38" fmla="*/ 3 w 252"/>
                <a:gd name="T39" fmla="*/ 255 h 398"/>
                <a:gd name="T40" fmla="*/ 2 w 252"/>
                <a:gd name="T41" fmla="*/ 197 h 398"/>
                <a:gd name="T42" fmla="*/ 53 w 252"/>
                <a:gd name="T43" fmla="*/ 70 h 398"/>
                <a:gd name="T44" fmla="*/ 112 w 252"/>
                <a:gd name="T45" fmla="*/ 29 h 398"/>
                <a:gd name="T46" fmla="*/ 170 w 252"/>
                <a:gd name="T47" fmla="*/ 9 h 398"/>
                <a:gd name="T48" fmla="*/ 233 w 252"/>
                <a:gd name="T49" fmla="*/ 1 h 398"/>
                <a:gd name="T50" fmla="*/ 248 w 252"/>
                <a:gd name="T51" fmla="*/ 0 h 398"/>
                <a:gd name="T52" fmla="*/ 252 w 252"/>
                <a:gd name="T53" fmla="*/ 4 h 398"/>
                <a:gd name="T54" fmla="*/ 251 w 252"/>
                <a:gd name="T55" fmla="*/ 131 h 398"/>
                <a:gd name="T56" fmla="*/ 251 w 252"/>
                <a:gd name="T57" fmla="*/ 13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52" h="398">
                  <a:moveTo>
                    <a:pt x="251" y="132"/>
                  </a:moveTo>
                  <a:cubicBezTo>
                    <a:pt x="244" y="130"/>
                    <a:pt x="237" y="128"/>
                    <a:pt x="230" y="125"/>
                  </a:cubicBezTo>
                  <a:cubicBezTo>
                    <a:pt x="203" y="117"/>
                    <a:pt x="172" y="131"/>
                    <a:pt x="163" y="158"/>
                  </a:cubicBezTo>
                  <a:cubicBezTo>
                    <a:pt x="156" y="182"/>
                    <a:pt x="168" y="205"/>
                    <a:pt x="190" y="215"/>
                  </a:cubicBezTo>
                  <a:cubicBezTo>
                    <a:pt x="205" y="223"/>
                    <a:pt x="221" y="222"/>
                    <a:pt x="236" y="217"/>
                  </a:cubicBezTo>
                  <a:cubicBezTo>
                    <a:pt x="241" y="215"/>
                    <a:pt x="246" y="214"/>
                    <a:pt x="251" y="212"/>
                  </a:cubicBezTo>
                  <a:cubicBezTo>
                    <a:pt x="251" y="242"/>
                    <a:pt x="251" y="272"/>
                    <a:pt x="251" y="302"/>
                  </a:cubicBezTo>
                  <a:cubicBezTo>
                    <a:pt x="249" y="302"/>
                    <a:pt x="247" y="302"/>
                    <a:pt x="245" y="302"/>
                  </a:cubicBezTo>
                  <a:cubicBezTo>
                    <a:pt x="213" y="302"/>
                    <a:pt x="181" y="302"/>
                    <a:pt x="149" y="302"/>
                  </a:cubicBezTo>
                  <a:cubicBezTo>
                    <a:pt x="143" y="302"/>
                    <a:pt x="143" y="302"/>
                    <a:pt x="145" y="308"/>
                  </a:cubicBezTo>
                  <a:cubicBezTo>
                    <a:pt x="149" y="320"/>
                    <a:pt x="153" y="332"/>
                    <a:pt x="156" y="345"/>
                  </a:cubicBezTo>
                  <a:cubicBezTo>
                    <a:pt x="161" y="365"/>
                    <a:pt x="153" y="386"/>
                    <a:pt x="132" y="393"/>
                  </a:cubicBezTo>
                  <a:cubicBezTo>
                    <a:pt x="118" y="398"/>
                    <a:pt x="103" y="394"/>
                    <a:pt x="94" y="379"/>
                  </a:cubicBezTo>
                  <a:cubicBezTo>
                    <a:pt x="86" y="367"/>
                    <a:pt x="85" y="354"/>
                    <a:pt x="89" y="341"/>
                  </a:cubicBezTo>
                  <a:cubicBezTo>
                    <a:pt x="93" y="329"/>
                    <a:pt x="97" y="317"/>
                    <a:pt x="100" y="306"/>
                  </a:cubicBezTo>
                  <a:cubicBezTo>
                    <a:pt x="100" y="305"/>
                    <a:pt x="99" y="303"/>
                    <a:pt x="98" y="302"/>
                  </a:cubicBezTo>
                  <a:cubicBezTo>
                    <a:pt x="97" y="302"/>
                    <a:pt x="96" y="302"/>
                    <a:pt x="95" y="302"/>
                  </a:cubicBezTo>
                  <a:cubicBezTo>
                    <a:pt x="69" y="302"/>
                    <a:pt x="43" y="302"/>
                    <a:pt x="18" y="302"/>
                  </a:cubicBezTo>
                  <a:cubicBezTo>
                    <a:pt x="13" y="302"/>
                    <a:pt x="11" y="301"/>
                    <a:pt x="10" y="297"/>
                  </a:cubicBezTo>
                  <a:cubicBezTo>
                    <a:pt x="8" y="283"/>
                    <a:pt x="4" y="269"/>
                    <a:pt x="3" y="255"/>
                  </a:cubicBezTo>
                  <a:cubicBezTo>
                    <a:pt x="2" y="236"/>
                    <a:pt x="0" y="216"/>
                    <a:pt x="2" y="197"/>
                  </a:cubicBezTo>
                  <a:cubicBezTo>
                    <a:pt x="5" y="149"/>
                    <a:pt x="19" y="106"/>
                    <a:pt x="53" y="70"/>
                  </a:cubicBezTo>
                  <a:cubicBezTo>
                    <a:pt x="70" y="53"/>
                    <a:pt x="90" y="39"/>
                    <a:pt x="112" y="29"/>
                  </a:cubicBezTo>
                  <a:cubicBezTo>
                    <a:pt x="130" y="20"/>
                    <a:pt x="150" y="13"/>
                    <a:pt x="170" y="9"/>
                  </a:cubicBezTo>
                  <a:cubicBezTo>
                    <a:pt x="191" y="4"/>
                    <a:pt x="212" y="2"/>
                    <a:pt x="233" y="1"/>
                  </a:cubicBezTo>
                  <a:cubicBezTo>
                    <a:pt x="238" y="1"/>
                    <a:pt x="243" y="0"/>
                    <a:pt x="248" y="0"/>
                  </a:cubicBezTo>
                  <a:cubicBezTo>
                    <a:pt x="250" y="0"/>
                    <a:pt x="252" y="1"/>
                    <a:pt x="252" y="4"/>
                  </a:cubicBezTo>
                  <a:cubicBezTo>
                    <a:pt x="252" y="46"/>
                    <a:pt x="252" y="88"/>
                    <a:pt x="251" y="131"/>
                  </a:cubicBezTo>
                  <a:cubicBezTo>
                    <a:pt x="251" y="131"/>
                    <a:pt x="251" y="131"/>
                    <a:pt x="251" y="132"/>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7" name="Freeform 7"/>
            <p:cNvSpPr>
              <a:spLocks/>
            </p:cNvSpPr>
            <p:nvPr/>
          </p:nvSpPr>
          <p:spPr bwMode="auto">
            <a:xfrm>
              <a:off x="5778500" y="2316163"/>
              <a:ext cx="1104900" cy="960438"/>
            </a:xfrm>
            <a:custGeom>
              <a:avLst/>
              <a:gdLst>
                <a:gd name="T0" fmla="*/ 346 w 346"/>
                <a:gd name="T1" fmla="*/ 301 h 301"/>
                <a:gd name="T2" fmla="*/ 261 w 346"/>
                <a:gd name="T3" fmla="*/ 301 h 301"/>
                <a:gd name="T4" fmla="*/ 267 w 346"/>
                <a:gd name="T5" fmla="*/ 282 h 301"/>
                <a:gd name="T6" fmla="*/ 253 w 346"/>
                <a:gd name="T7" fmla="*/ 223 h 301"/>
                <a:gd name="T8" fmla="*/ 179 w 346"/>
                <a:gd name="T9" fmla="*/ 236 h 301"/>
                <a:gd name="T10" fmla="*/ 178 w 346"/>
                <a:gd name="T11" fmla="*/ 290 h 301"/>
                <a:gd name="T12" fmla="*/ 179 w 346"/>
                <a:gd name="T13" fmla="*/ 293 h 301"/>
                <a:gd name="T14" fmla="*/ 181 w 346"/>
                <a:gd name="T15" fmla="*/ 301 h 301"/>
                <a:gd name="T16" fmla="*/ 92 w 346"/>
                <a:gd name="T17" fmla="*/ 301 h 301"/>
                <a:gd name="T18" fmla="*/ 92 w 346"/>
                <a:gd name="T19" fmla="*/ 192 h 301"/>
                <a:gd name="T20" fmla="*/ 71 w 346"/>
                <a:gd name="T21" fmla="*/ 199 h 301"/>
                <a:gd name="T22" fmla="*/ 35 w 346"/>
                <a:gd name="T23" fmla="*/ 206 h 301"/>
                <a:gd name="T24" fmla="*/ 1 w 346"/>
                <a:gd name="T25" fmla="*/ 173 h 301"/>
                <a:gd name="T26" fmla="*/ 22 w 346"/>
                <a:gd name="T27" fmla="*/ 140 h 301"/>
                <a:gd name="T28" fmla="*/ 57 w 346"/>
                <a:gd name="T29" fmla="*/ 139 h 301"/>
                <a:gd name="T30" fmla="*/ 86 w 346"/>
                <a:gd name="T31" fmla="*/ 148 h 301"/>
                <a:gd name="T32" fmla="*/ 92 w 346"/>
                <a:gd name="T33" fmla="*/ 149 h 301"/>
                <a:gd name="T34" fmla="*/ 92 w 346"/>
                <a:gd name="T35" fmla="*/ 0 h 301"/>
                <a:gd name="T36" fmla="*/ 105 w 346"/>
                <a:gd name="T37" fmla="*/ 1 h 301"/>
                <a:gd name="T38" fmla="*/ 186 w 346"/>
                <a:gd name="T39" fmla="*/ 19 h 301"/>
                <a:gd name="T40" fmla="*/ 278 w 346"/>
                <a:gd name="T41" fmla="*/ 97 h 301"/>
                <a:gd name="T42" fmla="*/ 307 w 346"/>
                <a:gd name="T43" fmla="*/ 172 h 301"/>
                <a:gd name="T44" fmla="*/ 314 w 346"/>
                <a:gd name="T45" fmla="*/ 227 h 301"/>
                <a:gd name="T46" fmla="*/ 325 w 346"/>
                <a:gd name="T47" fmla="*/ 263 h 301"/>
                <a:gd name="T48" fmla="*/ 346 w 346"/>
                <a:gd name="T49"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6" h="301">
                  <a:moveTo>
                    <a:pt x="346" y="301"/>
                  </a:moveTo>
                  <a:cubicBezTo>
                    <a:pt x="318" y="301"/>
                    <a:pt x="290" y="301"/>
                    <a:pt x="261" y="301"/>
                  </a:cubicBezTo>
                  <a:cubicBezTo>
                    <a:pt x="263" y="294"/>
                    <a:pt x="265" y="288"/>
                    <a:pt x="267" y="282"/>
                  </a:cubicBezTo>
                  <a:cubicBezTo>
                    <a:pt x="274" y="261"/>
                    <a:pt x="269" y="237"/>
                    <a:pt x="253" y="223"/>
                  </a:cubicBezTo>
                  <a:cubicBezTo>
                    <a:pt x="229" y="200"/>
                    <a:pt x="195" y="208"/>
                    <a:pt x="179" y="236"/>
                  </a:cubicBezTo>
                  <a:cubicBezTo>
                    <a:pt x="170" y="254"/>
                    <a:pt x="171" y="272"/>
                    <a:pt x="178" y="290"/>
                  </a:cubicBezTo>
                  <a:cubicBezTo>
                    <a:pt x="179" y="291"/>
                    <a:pt x="179" y="292"/>
                    <a:pt x="179" y="293"/>
                  </a:cubicBezTo>
                  <a:cubicBezTo>
                    <a:pt x="180" y="295"/>
                    <a:pt x="181" y="298"/>
                    <a:pt x="181" y="301"/>
                  </a:cubicBezTo>
                  <a:cubicBezTo>
                    <a:pt x="152" y="301"/>
                    <a:pt x="122" y="301"/>
                    <a:pt x="92" y="301"/>
                  </a:cubicBezTo>
                  <a:cubicBezTo>
                    <a:pt x="92" y="265"/>
                    <a:pt x="92" y="229"/>
                    <a:pt x="92" y="192"/>
                  </a:cubicBezTo>
                  <a:cubicBezTo>
                    <a:pt x="84" y="195"/>
                    <a:pt x="78" y="197"/>
                    <a:pt x="71" y="199"/>
                  </a:cubicBezTo>
                  <a:cubicBezTo>
                    <a:pt x="59" y="203"/>
                    <a:pt x="48" y="208"/>
                    <a:pt x="35" y="206"/>
                  </a:cubicBezTo>
                  <a:cubicBezTo>
                    <a:pt x="18" y="203"/>
                    <a:pt x="4" y="192"/>
                    <a:pt x="1" y="173"/>
                  </a:cubicBezTo>
                  <a:cubicBezTo>
                    <a:pt x="0" y="160"/>
                    <a:pt x="10" y="145"/>
                    <a:pt x="22" y="140"/>
                  </a:cubicBezTo>
                  <a:cubicBezTo>
                    <a:pt x="34" y="135"/>
                    <a:pt x="45" y="135"/>
                    <a:pt x="57" y="139"/>
                  </a:cubicBezTo>
                  <a:cubicBezTo>
                    <a:pt x="67" y="142"/>
                    <a:pt x="76" y="145"/>
                    <a:pt x="86" y="148"/>
                  </a:cubicBezTo>
                  <a:cubicBezTo>
                    <a:pt x="88" y="148"/>
                    <a:pt x="90" y="149"/>
                    <a:pt x="92" y="149"/>
                  </a:cubicBezTo>
                  <a:cubicBezTo>
                    <a:pt x="92" y="99"/>
                    <a:pt x="92" y="50"/>
                    <a:pt x="92" y="0"/>
                  </a:cubicBezTo>
                  <a:cubicBezTo>
                    <a:pt x="97" y="0"/>
                    <a:pt x="101" y="0"/>
                    <a:pt x="105" y="1"/>
                  </a:cubicBezTo>
                  <a:cubicBezTo>
                    <a:pt x="133" y="3"/>
                    <a:pt x="160" y="8"/>
                    <a:pt x="186" y="19"/>
                  </a:cubicBezTo>
                  <a:cubicBezTo>
                    <a:pt x="225" y="35"/>
                    <a:pt x="256" y="61"/>
                    <a:pt x="278" y="97"/>
                  </a:cubicBezTo>
                  <a:cubicBezTo>
                    <a:pt x="292" y="120"/>
                    <a:pt x="302" y="146"/>
                    <a:pt x="307" y="172"/>
                  </a:cubicBezTo>
                  <a:cubicBezTo>
                    <a:pt x="311" y="190"/>
                    <a:pt x="313" y="209"/>
                    <a:pt x="314" y="227"/>
                  </a:cubicBezTo>
                  <a:cubicBezTo>
                    <a:pt x="315" y="240"/>
                    <a:pt x="319" y="252"/>
                    <a:pt x="325" y="263"/>
                  </a:cubicBezTo>
                  <a:cubicBezTo>
                    <a:pt x="332" y="275"/>
                    <a:pt x="339" y="288"/>
                    <a:pt x="346" y="30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sp>
          <p:nvSpPr>
            <p:cNvPr id="8" name="Freeform 8"/>
            <p:cNvSpPr>
              <a:spLocks/>
            </p:cNvSpPr>
            <p:nvPr/>
          </p:nvSpPr>
          <p:spPr bwMode="auto">
            <a:xfrm>
              <a:off x="5276850" y="3321051"/>
              <a:ext cx="1054100" cy="1087438"/>
            </a:xfrm>
            <a:custGeom>
              <a:avLst/>
              <a:gdLst>
                <a:gd name="T0" fmla="*/ 145 w 330"/>
                <a:gd name="T1" fmla="*/ 0 h 341"/>
                <a:gd name="T2" fmla="*/ 235 w 330"/>
                <a:gd name="T3" fmla="*/ 0 h 341"/>
                <a:gd name="T4" fmla="*/ 235 w 330"/>
                <a:gd name="T5" fmla="*/ 108 h 341"/>
                <a:gd name="T6" fmla="*/ 255 w 330"/>
                <a:gd name="T7" fmla="*/ 102 h 341"/>
                <a:gd name="T8" fmla="*/ 281 w 330"/>
                <a:gd name="T9" fmla="*/ 95 h 341"/>
                <a:gd name="T10" fmla="*/ 323 w 330"/>
                <a:gd name="T11" fmla="*/ 116 h 341"/>
                <a:gd name="T12" fmla="*/ 309 w 330"/>
                <a:gd name="T13" fmla="*/ 159 h 341"/>
                <a:gd name="T14" fmla="*/ 272 w 330"/>
                <a:gd name="T15" fmla="*/ 163 h 341"/>
                <a:gd name="T16" fmla="*/ 236 w 330"/>
                <a:gd name="T17" fmla="*/ 151 h 341"/>
                <a:gd name="T18" fmla="*/ 236 w 330"/>
                <a:gd name="T19" fmla="*/ 341 h 341"/>
                <a:gd name="T20" fmla="*/ 219 w 330"/>
                <a:gd name="T21" fmla="*/ 334 h 341"/>
                <a:gd name="T22" fmla="*/ 154 w 330"/>
                <a:gd name="T23" fmla="*/ 303 h 341"/>
                <a:gd name="T24" fmla="*/ 91 w 330"/>
                <a:gd name="T25" fmla="*/ 272 h 341"/>
                <a:gd name="T26" fmla="*/ 64 w 330"/>
                <a:gd name="T27" fmla="*/ 260 h 341"/>
                <a:gd name="T28" fmla="*/ 60 w 330"/>
                <a:gd name="T29" fmla="*/ 253 h 341"/>
                <a:gd name="T30" fmla="*/ 63 w 330"/>
                <a:gd name="T31" fmla="*/ 153 h 341"/>
                <a:gd name="T32" fmla="*/ 62 w 330"/>
                <a:gd name="T33" fmla="*/ 119 h 341"/>
                <a:gd name="T34" fmla="*/ 58 w 330"/>
                <a:gd name="T35" fmla="*/ 109 h 341"/>
                <a:gd name="T36" fmla="*/ 13 w 330"/>
                <a:gd name="T37" fmla="*/ 35 h 341"/>
                <a:gd name="T38" fmla="*/ 0 w 330"/>
                <a:gd name="T39" fmla="*/ 0 h 341"/>
                <a:gd name="T40" fmla="*/ 67 w 330"/>
                <a:gd name="T41" fmla="*/ 0 h 341"/>
                <a:gd name="T42" fmla="*/ 62 w 330"/>
                <a:gd name="T43" fmla="*/ 16 h 341"/>
                <a:gd name="T44" fmla="*/ 69 w 330"/>
                <a:gd name="T45" fmla="*/ 73 h 341"/>
                <a:gd name="T46" fmla="*/ 147 w 330"/>
                <a:gd name="T47" fmla="*/ 68 h 341"/>
                <a:gd name="T48" fmla="*/ 151 w 330"/>
                <a:gd name="T49" fmla="*/ 17 h 341"/>
                <a:gd name="T50" fmla="*/ 145 w 330"/>
                <a:gd name="T51" fmla="*/ 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30" h="341">
                  <a:moveTo>
                    <a:pt x="145" y="0"/>
                  </a:moveTo>
                  <a:cubicBezTo>
                    <a:pt x="176" y="0"/>
                    <a:pt x="205" y="0"/>
                    <a:pt x="235" y="0"/>
                  </a:cubicBezTo>
                  <a:cubicBezTo>
                    <a:pt x="235" y="36"/>
                    <a:pt x="235" y="71"/>
                    <a:pt x="235" y="108"/>
                  </a:cubicBezTo>
                  <a:cubicBezTo>
                    <a:pt x="242" y="106"/>
                    <a:pt x="248" y="104"/>
                    <a:pt x="255" y="102"/>
                  </a:cubicBezTo>
                  <a:cubicBezTo>
                    <a:pt x="263" y="100"/>
                    <a:pt x="272" y="97"/>
                    <a:pt x="281" y="95"/>
                  </a:cubicBezTo>
                  <a:cubicBezTo>
                    <a:pt x="298" y="92"/>
                    <a:pt x="316" y="101"/>
                    <a:pt x="323" y="116"/>
                  </a:cubicBezTo>
                  <a:cubicBezTo>
                    <a:pt x="330" y="132"/>
                    <a:pt x="324" y="150"/>
                    <a:pt x="309" y="159"/>
                  </a:cubicBezTo>
                  <a:cubicBezTo>
                    <a:pt x="297" y="166"/>
                    <a:pt x="285" y="167"/>
                    <a:pt x="272" y="163"/>
                  </a:cubicBezTo>
                  <a:cubicBezTo>
                    <a:pt x="260" y="159"/>
                    <a:pt x="248" y="155"/>
                    <a:pt x="236" y="151"/>
                  </a:cubicBezTo>
                  <a:cubicBezTo>
                    <a:pt x="236" y="215"/>
                    <a:pt x="236" y="278"/>
                    <a:pt x="236" y="341"/>
                  </a:cubicBezTo>
                  <a:cubicBezTo>
                    <a:pt x="230" y="339"/>
                    <a:pt x="224" y="336"/>
                    <a:pt x="219" y="334"/>
                  </a:cubicBezTo>
                  <a:cubicBezTo>
                    <a:pt x="197" y="323"/>
                    <a:pt x="176" y="313"/>
                    <a:pt x="154" y="303"/>
                  </a:cubicBezTo>
                  <a:cubicBezTo>
                    <a:pt x="133" y="293"/>
                    <a:pt x="112" y="282"/>
                    <a:pt x="91" y="272"/>
                  </a:cubicBezTo>
                  <a:cubicBezTo>
                    <a:pt x="82" y="268"/>
                    <a:pt x="73" y="264"/>
                    <a:pt x="64" y="260"/>
                  </a:cubicBezTo>
                  <a:cubicBezTo>
                    <a:pt x="61" y="258"/>
                    <a:pt x="60" y="257"/>
                    <a:pt x="60" y="253"/>
                  </a:cubicBezTo>
                  <a:cubicBezTo>
                    <a:pt x="61" y="220"/>
                    <a:pt x="62" y="187"/>
                    <a:pt x="63" y="153"/>
                  </a:cubicBezTo>
                  <a:cubicBezTo>
                    <a:pt x="63" y="142"/>
                    <a:pt x="62" y="130"/>
                    <a:pt x="62" y="119"/>
                  </a:cubicBezTo>
                  <a:cubicBezTo>
                    <a:pt x="61" y="115"/>
                    <a:pt x="60" y="111"/>
                    <a:pt x="58" y="109"/>
                  </a:cubicBezTo>
                  <a:cubicBezTo>
                    <a:pt x="40" y="86"/>
                    <a:pt x="25" y="61"/>
                    <a:pt x="13" y="35"/>
                  </a:cubicBezTo>
                  <a:cubicBezTo>
                    <a:pt x="9" y="24"/>
                    <a:pt x="4" y="12"/>
                    <a:pt x="0" y="0"/>
                  </a:cubicBezTo>
                  <a:cubicBezTo>
                    <a:pt x="22" y="0"/>
                    <a:pt x="44" y="0"/>
                    <a:pt x="67" y="0"/>
                  </a:cubicBezTo>
                  <a:cubicBezTo>
                    <a:pt x="65" y="6"/>
                    <a:pt x="64" y="11"/>
                    <a:pt x="62" y="16"/>
                  </a:cubicBezTo>
                  <a:cubicBezTo>
                    <a:pt x="54" y="36"/>
                    <a:pt x="55" y="55"/>
                    <a:pt x="69" y="73"/>
                  </a:cubicBezTo>
                  <a:cubicBezTo>
                    <a:pt x="89" y="101"/>
                    <a:pt x="130" y="98"/>
                    <a:pt x="147" y="68"/>
                  </a:cubicBezTo>
                  <a:cubicBezTo>
                    <a:pt x="156" y="52"/>
                    <a:pt x="157" y="35"/>
                    <a:pt x="151" y="17"/>
                  </a:cubicBezTo>
                  <a:cubicBezTo>
                    <a:pt x="149" y="12"/>
                    <a:pt x="147" y="6"/>
                    <a:pt x="145" y="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282F39"/>
                </a:solidFill>
              </a:endParaRPr>
            </a:p>
          </p:txBody>
        </p:sp>
      </p:grpSp>
      <p:sp>
        <p:nvSpPr>
          <p:cNvPr id="10" name="TextBox 9">
            <a:extLst>
              <a:ext uri="{FF2B5EF4-FFF2-40B4-BE49-F238E27FC236}">
                <a16:creationId xmlns="" xmlns:a16="http://schemas.microsoft.com/office/drawing/2014/main" id="{DB0A9C50-B290-4C30-A65A-9D7AB111D154}"/>
              </a:ext>
            </a:extLst>
          </p:cNvPr>
          <p:cNvSpPr txBox="1"/>
          <p:nvPr/>
        </p:nvSpPr>
        <p:spPr>
          <a:xfrm>
            <a:off x="3238783" y="-1768"/>
            <a:ext cx="5497985" cy="1015663"/>
          </a:xfrm>
          <a:prstGeom prst="rect">
            <a:avLst/>
          </a:prstGeom>
          <a:noFill/>
        </p:spPr>
        <p:txBody>
          <a:bodyPr wrap="square" rtlCol="0">
            <a:spAutoFit/>
          </a:bodyPr>
          <a:lstStyle/>
          <a:p>
            <a:pPr algn="ctr">
              <a:defRPr/>
            </a:pPr>
            <a:r>
              <a:rPr lang="tr-TR" sz="6000" dirty="0" err="1">
                <a:solidFill>
                  <a:srgbClr val="FFFFFF"/>
                </a:solidFill>
                <a:latin typeface="Noto Sans" panose="020B0502040504020204" pitchFamily="34"/>
                <a:ea typeface="Noto Sans" panose="020B0502040504020204" pitchFamily="34"/>
                <a:cs typeface="Noto Sans" panose="020B0502040504020204" pitchFamily="34"/>
              </a:rPr>
              <a:t>Process</a:t>
            </a:r>
            <a:endParaRPr lang="en-GB" sz="6000" dirty="0">
              <a:solidFill>
                <a:srgbClr val="FFFFFF"/>
              </a:solidFill>
              <a:latin typeface="Noto Sans" panose="020B0502040504020204" pitchFamily="34"/>
              <a:ea typeface="Noto Sans" panose="020B0502040504020204" pitchFamily="34"/>
              <a:cs typeface="Noto Sans" panose="020B0502040504020204" pitchFamily="34"/>
            </a:endParaRPr>
          </a:p>
        </p:txBody>
      </p:sp>
      <p:sp>
        <p:nvSpPr>
          <p:cNvPr id="11" name="TextBox 10">
            <a:extLst>
              <a:ext uri="{FF2B5EF4-FFF2-40B4-BE49-F238E27FC236}">
                <a16:creationId xmlns="" xmlns:a16="http://schemas.microsoft.com/office/drawing/2014/main" id="{8016977A-112F-4154-95F5-0608714FBFEE}"/>
              </a:ext>
            </a:extLst>
          </p:cNvPr>
          <p:cNvSpPr txBox="1"/>
          <p:nvPr/>
        </p:nvSpPr>
        <p:spPr>
          <a:xfrm>
            <a:off x="5393850" y="1051739"/>
            <a:ext cx="6169745" cy="1061829"/>
          </a:xfrm>
          <a:prstGeom prst="rect">
            <a:avLst/>
          </a:prstGeom>
          <a:noFill/>
        </p:spPr>
        <p:txBody>
          <a:bodyPr wrap="square" rtlCol="0">
            <a:spAutoFit/>
          </a:bodyPr>
          <a:lstStyle/>
          <a:p>
            <a:pPr algn="just">
              <a:defRPr/>
            </a:pPr>
            <a:r>
              <a:rPr lang="en-US" sz="1600" dirty="0">
                <a:solidFill>
                  <a:srgbClr val="FFFFFF"/>
                </a:solidFill>
                <a:latin typeface="Times New Roman" pitchFamily="18" charset="0"/>
                <a:ea typeface="Calibri" panose="020F0502020204030204" pitchFamily="34" charset="0"/>
                <a:cs typeface="Times New Roman" pitchFamily="18" charset="0"/>
              </a:rPr>
              <a:t>As Goint Career, we carefully prepare the necessary documents and carefully carry out all the residence permit procedures, including the residence appointment, and the application process.</a:t>
            </a:r>
          </a:p>
          <a:p>
            <a:pPr algn="just">
              <a:defRPr/>
            </a:pPr>
            <a:endParaRPr lang="en-GB" sz="1500" dirty="0">
              <a:solidFill>
                <a:srgbClr val="FFFFFF"/>
              </a:solidFill>
              <a:latin typeface="Noto Sans" panose="020B0502040504020204" pitchFamily="34"/>
              <a:ea typeface="Noto Sans" panose="020B0502040504020204" pitchFamily="34"/>
              <a:cs typeface="Noto Sans" panose="020B0502040504020204" pitchFamily="34"/>
            </a:endParaRPr>
          </a:p>
        </p:txBody>
      </p:sp>
      <p:sp>
        <p:nvSpPr>
          <p:cNvPr id="12" name="TextBox 11">
            <a:extLst>
              <a:ext uri="{FF2B5EF4-FFF2-40B4-BE49-F238E27FC236}">
                <a16:creationId xmlns="" xmlns:a16="http://schemas.microsoft.com/office/drawing/2014/main" id="{8016977A-112F-4154-95F5-0608714FBFEE}"/>
              </a:ext>
            </a:extLst>
          </p:cNvPr>
          <p:cNvSpPr txBox="1"/>
          <p:nvPr/>
        </p:nvSpPr>
        <p:spPr>
          <a:xfrm>
            <a:off x="5406131" y="1939325"/>
            <a:ext cx="6157464" cy="1323439"/>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There are rooms for 1-2-3 people in your dormitory, your own bathroom, toilet, desk, garden, pool, gym, wireless unlimited internet is available. Also, breakfast and dinner are free. You can reach the school by shuttle and on foot in 5-10 minutes. We can advise you on finding a dormitory and provide consultancy.</a:t>
            </a:r>
            <a:endParaRPr lang="en-US" sz="1600" dirty="0">
              <a:solidFill>
                <a:srgbClr val="FFFFFF"/>
              </a:solidFill>
              <a:latin typeface="Times New Roman" pitchFamily="18" charset="0"/>
              <a:cs typeface="Times New Roman" pitchFamily="18" charset="0"/>
            </a:endParaRPr>
          </a:p>
        </p:txBody>
      </p:sp>
      <p:sp>
        <p:nvSpPr>
          <p:cNvPr id="13" name="TextBox 12">
            <a:extLst>
              <a:ext uri="{FF2B5EF4-FFF2-40B4-BE49-F238E27FC236}">
                <a16:creationId xmlns="" xmlns:a16="http://schemas.microsoft.com/office/drawing/2014/main" id="{8016977A-112F-4154-95F5-0608714FBFEE}"/>
              </a:ext>
            </a:extLst>
          </p:cNvPr>
          <p:cNvSpPr txBox="1"/>
          <p:nvPr/>
        </p:nvSpPr>
        <p:spPr>
          <a:xfrm>
            <a:off x="5463998" y="3342727"/>
            <a:ext cx="6062468" cy="1077218"/>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We provide foreign language course consultancy for students who will study their department in English. For students who do not want to study English preparatory class, we provide consultancy services regarding the placement test and exemption exam.</a:t>
            </a:r>
            <a:endParaRPr lang="en-US" sz="1600" dirty="0">
              <a:solidFill>
                <a:srgbClr val="FFFFFF"/>
              </a:solidFill>
              <a:latin typeface="Times New Roman" pitchFamily="18" charset="0"/>
              <a:cs typeface="Times New Roman" pitchFamily="18" charset="0"/>
            </a:endParaRPr>
          </a:p>
        </p:txBody>
      </p:sp>
      <p:sp>
        <p:nvSpPr>
          <p:cNvPr id="14" name="Oval 13"/>
          <p:cNvSpPr/>
          <p:nvPr/>
        </p:nvSpPr>
        <p:spPr>
          <a:xfrm>
            <a:off x="4887484" y="1939325"/>
            <a:ext cx="506366" cy="506366"/>
          </a:xfrm>
          <a:prstGeom prst="ellipse">
            <a:avLst/>
          </a:prstGeom>
          <a:solidFill>
            <a:srgbClr val="33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b="1" dirty="0">
                <a:solidFill>
                  <a:srgbClr val="FFFFFF"/>
                </a:solidFill>
              </a:rPr>
              <a:t>8</a:t>
            </a:r>
            <a:endParaRPr lang="en-US" b="1" dirty="0">
              <a:solidFill>
                <a:srgbClr val="FFFFFF"/>
              </a:solidFill>
            </a:endParaRPr>
          </a:p>
        </p:txBody>
      </p:sp>
      <p:sp>
        <p:nvSpPr>
          <p:cNvPr id="15" name="Oval 14"/>
          <p:cNvSpPr/>
          <p:nvPr/>
        </p:nvSpPr>
        <p:spPr>
          <a:xfrm>
            <a:off x="4887484" y="1137280"/>
            <a:ext cx="506366" cy="506366"/>
          </a:xfrm>
          <a:prstGeom prst="ellipse">
            <a:avLst/>
          </a:prstGeom>
          <a:solidFill>
            <a:srgbClr val="CC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b="1" dirty="0">
                <a:solidFill>
                  <a:srgbClr val="FFFFFF"/>
                </a:solidFill>
              </a:rPr>
              <a:t>7</a:t>
            </a:r>
            <a:endParaRPr lang="en-US" b="1" dirty="0">
              <a:solidFill>
                <a:srgbClr val="FFFFFF"/>
              </a:solidFill>
            </a:endParaRPr>
          </a:p>
        </p:txBody>
      </p:sp>
      <p:sp>
        <p:nvSpPr>
          <p:cNvPr id="16" name="Oval 15"/>
          <p:cNvSpPr/>
          <p:nvPr/>
        </p:nvSpPr>
        <p:spPr>
          <a:xfrm>
            <a:off x="4887484" y="3374970"/>
            <a:ext cx="506366" cy="50636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b="1" dirty="0">
                <a:solidFill>
                  <a:srgbClr val="FFFFFF"/>
                </a:solidFill>
              </a:rPr>
              <a:t>9</a:t>
            </a:r>
            <a:endParaRPr lang="en-US" b="1" dirty="0">
              <a:solidFill>
                <a:srgbClr val="FFFFFF"/>
              </a:solidFill>
            </a:endParaRPr>
          </a:p>
        </p:txBody>
      </p:sp>
      <p:sp>
        <p:nvSpPr>
          <p:cNvPr id="17" name="Oval 16"/>
          <p:cNvSpPr/>
          <p:nvPr/>
        </p:nvSpPr>
        <p:spPr>
          <a:xfrm>
            <a:off x="4887482" y="4630688"/>
            <a:ext cx="506368" cy="450202"/>
          </a:xfrm>
          <a:prstGeom prst="ellipse">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sz="1200" b="1" dirty="0" smtClean="0">
                <a:solidFill>
                  <a:srgbClr val="FFFFFF"/>
                </a:solidFill>
              </a:rPr>
              <a:t>10</a:t>
            </a:r>
            <a:endParaRPr lang="en-US" sz="1200" b="1" dirty="0">
              <a:solidFill>
                <a:srgbClr val="FFFFFF"/>
              </a:solidFill>
            </a:endParaRPr>
          </a:p>
        </p:txBody>
      </p:sp>
      <p:sp>
        <p:nvSpPr>
          <p:cNvPr id="18" name="TextBox 17">
            <a:extLst>
              <a:ext uri="{FF2B5EF4-FFF2-40B4-BE49-F238E27FC236}">
                <a16:creationId xmlns="" xmlns:a16="http://schemas.microsoft.com/office/drawing/2014/main" id="{8016977A-112F-4154-95F5-0608714FBFEE}"/>
              </a:ext>
            </a:extLst>
          </p:cNvPr>
          <p:cNvSpPr txBox="1"/>
          <p:nvPr/>
        </p:nvSpPr>
        <p:spPr>
          <a:xfrm>
            <a:off x="5480508" y="4605990"/>
            <a:ext cx="6029448" cy="830997"/>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Diploma equivalency process is a diploma equivalency examination in the Turkish education system with a foreign education diploma. Your equivalence process is done by us for you.</a:t>
            </a:r>
            <a:endParaRPr lang="en-US" sz="1600" dirty="0">
              <a:solidFill>
                <a:srgbClr val="FFFFFF"/>
              </a:solidFill>
              <a:latin typeface="Times New Roman" pitchFamily="18" charset="0"/>
              <a:cs typeface="Times New Roman" pitchFamily="18" charset="0"/>
            </a:endParaRPr>
          </a:p>
        </p:txBody>
      </p:sp>
      <p:sp>
        <p:nvSpPr>
          <p:cNvPr id="21" name="Oval 20"/>
          <p:cNvSpPr/>
          <p:nvPr/>
        </p:nvSpPr>
        <p:spPr>
          <a:xfrm>
            <a:off x="4887482" y="5613877"/>
            <a:ext cx="506367" cy="506366"/>
          </a:xfrm>
          <a:prstGeom prst="ellipse">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sz="1200" b="1" dirty="0" smtClean="0">
                <a:solidFill>
                  <a:srgbClr val="FFFFFF"/>
                </a:solidFill>
              </a:rPr>
              <a:t>11</a:t>
            </a:r>
            <a:endParaRPr lang="en-US" sz="1200" b="1" dirty="0">
              <a:solidFill>
                <a:srgbClr val="FFFFFF"/>
              </a:solidFill>
            </a:endParaRPr>
          </a:p>
        </p:txBody>
      </p:sp>
      <p:sp>
        <p:nvSpPr>
          <p:cNvPr id="22" name="TextBox 17">
            <a:extLst>
              <a:ext uri="{FF2B5EF4-FFF2-40B4-BE49-F238E27FC236}">
                <a16:creationId xmlns="" xmlns:a16="http://schemas.microsoft.com/office/drawing/2014/main" id="{8016977A-112F-4154-95F5-0608714FBFEE}"/>
              </a:ext>
            </a:extLst>
          </p:cNvPr>
          <p:cNvSpPr txBox="1"/>
          <p:nvPr/>
        </p:nvSpPr>
        <p:spPr>
          <a:xfrm>
            <a:off x="5480508" y="5581634"/>
            <a:ext cx="5937460" cy="830997"/>
          </a:xfrm>
          <a:prstGeom prst="rect">
            <a:avLst/>
          </a:prstGeom>
          <a:noFill/>
        </p:spPr>
        <p:txBody>
          <a:bodyPr wrap="square" rtlCol="0">
            <a:spAutoFit/>
          </a:bodyPr>
          <a:lstStyle/>
          <a:p>
            <a:pPr algn="just">
              <a:defRPr/>
            </a:pPr>
            <a:r>
              <a:rPr lang="en-US" sz="1600" dirty="0">
                <a:solidFill>
                  <a:srgbClr val="FFFFFF"/>
                </a:solidFill>
                <a:latin typeface="Times New Roman" pitchFamily="18" charset="0"/>
                <a:cs typeface="Times New Roman" pitchFamily="18" charset="0"/>
              </a:rPr>
              <a:t>Our general consultancy service will last 6 months if the economic package is preferred. In this process, we are happy to be with our students and to offer our services to them.</a:t>
            </a:r>
            <a:endParaRPr lang="en-US" sz="1600" dirty="0">
              <a:solidFill>
                <a:srgbClr val="FFFFFF"/>
              </a:solidFill>
              <a:latin typeface="Times New Roman" pitchFamily="18" charset="0"/>
              <a:cs typeface="Times New Roman" pitchFamily="18" charset="0"/>
            </a:endParaRPr>
          </a:p>
        </p:txBody>
      </p:sp>
      <p:pic>
        <p:nvPicPr>
          <p:cNvPr id="20" name="Picture 2" descr="C:\Users\user\Desktop\gointcare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77" y="83031"/>
            <a:ext cx="1224942" cy="45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5409007"/>
      </p:ext>
    </p:extLst>
  </p:cSld>
  <p:clrMapOvr>
    <a:masterClrMapping/>
  </p:clrMapOvr>
</p:sld>
</file>

<file path=ppt/theme/theme1.xml><?xml version="1.0" encoding="utf-8"?>
<a:theme xmlns:a="http://schemas.openxmlformats.org/drawingml/2006/main" name="1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0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7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8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66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57_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14344</TotalTime>
  <Words>1073</Words>
  <Application>Microsoft Office PowerPoint</Application>
  <PresentationFormat>Özel</PresentationFormat>
  <Paragraphs>75</Paragraphs>
  <Slides>11</Slides>
  <Notes>0</Notes>
  <HiddenSlides>0</HiddenSlides>
  <MMClips>0</MMClips>
  <ScaleCrop>false</ScaleCrop>
  <HeadingPairs>
    <vt:vector size="4" baseType="variant">
      <vt:variant>
        <vt:lpstr>Tema</vt:lpstr>
      </vt:variant>
      <vt:variant>
        <vt:i4>8</vt:i4>
      </vt:variant>
      <vt:variant>
        <vt:lpstr>Slayt Başlıkları</vt:lpstr>
      </vt:variant>
      <vt:variant>
        <vt:i4>11</vt:i4>
      </vt:variant>
    </vt:vector>
  </HeadingPairs>
  <TitlesOfParts>
    <vt:vector size="19" baseType="lpstr">
      <vt:lpstr>1_Office Theme</vt:lpstr>
      <vt:lpstr>30_Office Theme</vt:lpstr>
      <vt:lpstr>37_Office Theme</vt:lpstr>
      <vt:lpstr>18_Office Theme</vt:lpstr>
      <vt:lpstr>66_Office Theme</vt:lpstr>
      <vt:lpstr>4_Office Theme</vt:lpstr>
      <vt:lpstr>57_Office Theme</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Igor</dc:creator>
  <cp:lastModifiedBy>user</cp:lastModifiedBy>
  <cp:revision>1100</cp:revision>
  <dcterms:created xsi:type="dcterms:W3CDTF">2017-12-05T16:25:52Z</dcterms:created>
  <dcterms:modified xsi:type="dcterms:W3CDTF">2021-03-05T11:26:27Z</dcterms:modified>
</cp:coreProperties>
</file>