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4092" r:id="rId2"/>
    <p:sldMasterId id="2147484668" r:id="rId3"/>
    <p:sldMasterId id="2147484860" r:id="rId4"/>
  </p:sldMasterIdLst>
  <p:notesMasterIdLst>
    <p:notesMasterId r:id="rId15"/>
  </p:notesMasterIdLst>
  <p:sldIdLst>
    <p:sldId id="746" r:id="rId5"/>
    <p:sldId id="789" r:id="rId6"/>
    <p:sldId id="807" r:id="rId7"/>
    <p:sldId id="783" r:id="rId8"/>
    <p:sldId id="784" r:id="rId9"/>
    <p:sldId id="785" r:id="rId10"/>
    <p:sldId id="790" r:id="rId11"/>
    <p:sldId id="786" r:id="rId12"/>
    <p:sldId id="729" r:id="rId13"/>
    <p:sldId id="747" r:id="rId14"/>
  </p:sldIdLst>
  <p:sldSz cx="12192000" cy="6858000"/>
  <p:notesSz cx="6858000" cy="9144000"/>
  <p:defaultTextStyle>
    <a:defPPr>
      <a:defRPr lang="en-US"/>
    </a:defPPr>
    <a:lvl1pPr marL="0" algn="l" defTabSz="9135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759" algn="l" defTabSz="9135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561" algn="l" defTabSz="9135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342" algn="l" defTabSz="9135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122" algn="l" defTabSz="9135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3926" algn="l" defTabSz="9135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0682" algn="l" defTabSz="9135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7440" algn="l" defTabSz="9135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4199" algn="l" defTabSz="9135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CC99"/>
    <a:srgbClr val="074D67"/>
    <a:srgbClr val="00FF99"/>
    <a:srgbClr val="990000"/>
    <a:srgbClr val="CC66FF"/>
    <a:srgbClr val="FF5050"/>
    <a:srgbClr val="006699"/>
    <a:srgbClr val="339933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76" autoAdjust="0"/>
    <p:restoredTop sz="94669" autoAdjust="0"/>
  </p:normalViewPr>
  <p:slideViewPr>
    <p:cSldViewPr snapToGrid="0">
      <p:cViewPr>
        <p:scale>
          <a:sx n="79" d="100"/>
          <a:sy n="79" d="100"/>
        </p:scale>
        <p:origin x="-234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44796-22D7-4B3E-B814-B228FF0F337F}" type="datetimeFigureOut">
              <a:rPr lang="tr-TR" smtClean="0"/>
              <a:t>5.03.2021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91AFF-FEDC-42B9-AEE0-CD60AFE332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638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5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759" algn="l" defTabSz="9135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561" algn="l" defTabSz="9135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342" algn="l" defTabSz="9135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122" algn="l" defTabSz="9135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926" algn="l" defTabSz="9135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682" algn="l" defTabSz="9135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440" algn="l" defTabSz="9135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99" algn="l" defTabSz="9135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759" indent="0" algn="ctr">
              <a:buNone/>
              <a:defRPr sz="2000"/>
            </a:lvl2pPr>
            <a:lvl3pPr marL="913561" indent="0" algn="ctr">
              <a:buNone/>
              <a:defRPr sz="1900"/>
            </a:lvl3pPr>
            <a:lvl4pPr marL="1370342" indent="0" algn="ctr">
              <a:buNone/>
              <a:defRPr sz="1600"/>
            </a:lvl4pPr>
            <a:lvl5pPr marL="1827122" indent="0" algn="ctr">
              <a:buNone/>
              <a:defRPr sz="1600"/>
            </a:lvl5pPr>
            <a:lvl6pPr marL="2283926" indent="0" algn="ctr">
              <a:buNone/>
              <a:defRPr sz="1600"/>
            </a:lvl6pPr>
            <a:lvl7pPr marL="2740682" indent="0" algn="ctr">
              <a:buNone/>
              <a:defRPr sz="1600"/>
            </a:lvl7pPr>
            <a:lvl8pPr marL="3197440" indent="0" algn="ctr">
              <a:buNone/>
              <a:defRPr sz="1600"/>
            </a:lvl8pPr>
            <a:lvl9pPr marL="365419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08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74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74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062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759" indent="0" algn="ctr">
              <a:buNone/>
              <a:defRPr sz="2000"/>
            </a:lvl2pPr>
            <a:lvl3pPr marL="913561" indent="0" algn="ctr">
              <a:buNone/>
              <a:defRPr sz="1900"/>
            </a:lvl3pPr>
            <a:lvl4pPr marL="1370342" indent="0" algn="ctr">
              <a:buNone/>
              <a:defRPr sz="1600"/>
            </a:lvl4pPr>
            <a:lvl5pPr marL="1827122" indent="0" algn="ctr">
              <a:buNone/>
              <a:defRPr sz="1600"/>
            </a:lvl5pPr>
            <a:lvl6pPr marL="2283926" indent="0" algn="ctr">
              <a:buNone/>
              <a:defRPr sz="1600"/>
            </a:lvl6pPr>
            <a:lvl7pPr marL="2740682" indent="0" algn="ctr">
              <a:buNone/>
              <a:defRPr sz="1600"/>
            </a:lvl7pPr>
            <a:lvl8pPr marL="3197440" indent="0" algn="ctr">
              <a:buNone/>
              <a:defRPr sz="1600"/>
            </a:lvl8pPr>
            <a:lvl9pPr marL="365419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64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043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8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7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56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0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1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06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7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41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61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27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9" indent="0">
              <a:buNone/>
              <a:defRPr sz="2000" b="1"/>
            </a:lvl2pPr>
            <a:lvl3pPr marL="913561" indent="0">
              <a:buNone/>
              <a:defRPr sz="1900" b="1"/>
            </a:lvl3pPr>
            <a:lvl4pPr marL="1370342" indent="0">
              <a:buNone/>
              <a:defRPr sz="1600" b="1"/>
            </a:lvl4pPr>
            <a:lvl5pPr marL="1827122" indent="0">
              <a:buNone/>
              <a:defRPr sz="1600" b="1"/>
            </a:lvl5pPr>
            <a:lvl6pPr marL="2283926" indent="0">
              <a:buNone/>
              <a:defRPr sz="1600" b="1"/>
            </a:lvl6pPr>
            <a:lvl7pPr marL="2740682" indent="0">
              <a:buNone/>
              <a:defRPr sz="1600" b="1"/>
            </a:lvl7pPr>
            <a:lvl8pPr marL="3197440" indent="0">
              <a:buNone/>
              <a:defRPr sz="1600" b="1"/>
            </a:lvl8pPr>
            <a:lvl9pPr marL="365419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9" indent="0">
              <a:buNone/>
              <a:defRPr sz="2000" b="1"/>
            </a:lvl2pPr>
            <a:lvl3pPr marL="913561" indent="0">
              <a:buNone/>
              <a:defRPr sz="1900" b="1"/>
            </a:lvl3pPr>
            <a:lvl4pPr marL="1370342" indent="0">
              <a:buNone/>
              <a:defRPr sz="1600" b="1"/>
            </a:lvl4pPr>
            <a:lvl5pPr marL="1827122" indent="0">
              <a:buNone/>
              <a:defRPr sz="1600" b="1"/>
            </a:lvl5pPr>
            <a:lvl6pPr marL="2283926" indent="0">
              <a:buNone/>
              <a:defRPr sz="1600" b="1"/>
            </a:lvl6pPr>
            <a:lvl7pPr marL="2740682" indent="0">
              <a:buNone/>
              <a:defRPr sz="1600" b="1"/>
            </a:lvl7pPr>
            <a:lvl8pPr marL="3197440" indent="0">
              <a:buNone/>
              <a:defRPr sz="1600" b="1"/>
            </a:lvl8pPr>
            <a:lvl9pPr marL="365419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197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711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8398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74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759" indent="0">
              <a:buNone/>
              <a:defRPr sz="1500"/>
            </a:lvl2pPr>
            <a:lvl3pPr marL="913561" indent="0">
              <a:buNone/>
              <a:defRPr sz="1200"/>
            </a:lvl3pPr>
            <a:lvl4pPr marL="1370342" indent="0">
              <a:buNone/>
              <a:defRPr sz="1100"/>
            </a:lvl4pPr>
            <a:lvl5pPr marL="1827122" indent="0">
              <a:buNone/>
              <a:defRPr sz="1100"/>
            </a:lvl5pPr>
            <a:lvl6pPr marL="2283926" indent="0">
              <a:buNone/>
              <a:defRPr sz="1100"/>
            </a:lvl6pPr>
            <a:lvl7pPr marL="2740682" indent="0">
              <a:buNone/>
              <a:defRPr sz="1100"/>
            </a:lvl7pPr>
            <a:lvl8pPr marL="3197440" indent="0">
              <a:buNone/>
              <a:defRPr sz="1100"/>
            </a:lvl8pPr>
            <a:lvl9pPr marL="3654199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34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04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74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759" indent="0">
              <a:buNone/>
              <a:defRPr sz="2800"/>
            </a:lvl2pPr>
            <a:lvl3pPr marL="913561" indent="0">
              <a:buNone/>
              <a:defRPr sz="2400"/>
            </a:lvl3pPr>
            <a:lvl4pPr marL="1370342" indent="0">
              <a:buNone/>
              <a:defRPr sz="2000"/>
            </a:lvl4pPr>
            <a:lvl5pPr marL="1827122" indent="0">
              <a:buNone/>
              <a:defRPr sz="2000"/>
            </a:lvl5pPr>
            <a:lvl6pPr marL="2283926" indent="0">
              <a:buNone/>
              <a:defRPr sz="2000"/>
            </a:lvl6pPr>
            <a:lvl7pPr marL="2740682" indent="0">
              <a:buNone/>
              <a:defRPr sz="2000"/>
            </a:lvl7pPr>
            <a:lvl8pPr marL="3197440" indent="0">
              <a:buNone/>
              <a:defRPr sz="2000"/>
            </a:lvl8pPr>
            <a:lvl9pPr marL="365419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759" indent="0">
              <a:buNone/>
              <a:defRPr sz="1500"/>
            </a:lvl2pPr>
            <a:lvl3pPr marL="913561" indent="0">
              <a:buNone/>
              <a:defRPr sz="1200"/>
            </a:lvl3pPr>
            <a:lvl4pPr marL="1370342" indent="0">
              <a:buNone/>
              <a:defRPr sz="1100"/>
            </a:lvl4pPr>
            <a:lvl5pPr marL="1827122" indent="0">
              <a:buNone/>
              <a:defRPr sz="1100"/>
            </a:lvl5pPr>
            <a:lvl6pPr marL="2283926" indent="0">
              <a:buNone/>
              <a:defRPr sz="1100"/>
            </a:lvl6pPr>
            <a:lvl7pPr marL="2740682" indent="0">
              <a:buNone/>
              <a:defRPr sz="1100"/>
            </a:lvl7pPr>
            <a:lvl8pPr marL="3197440" indent="0">
              <a:buNone/>
              <a:defRPr sz="1100"/>
            </a:lvl8pPr>
            <a:lvl9pPr marL="3654199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437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504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74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74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746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759" indent="0" algn="ctr">
              <a:buNone/>
              <a:defRPr sz="2000"/>
            </a:lvl2pPr>
            <a:lvl3pPr marL="913561" indent="0" algn="ctr">
              <a:buNone/>
              <a:defRPr sz="1900"/>
            </a:lvl3pPr>
            <a:lvl4pPr marL="1370342" indent="0" algn="ctr">
              <a:buNone/>
              <a:defRPr sz="1600"/>
            </a:lvl4pPr>
            <a:lvl5pPr marL="1827122" indent="0" algn="ctr">
              <a:buNone/>
              <a:defRPr sz="1600"/>
            </a:lvl5pPr>
            <a:lvl6pPr marL="2283926" indent="0" algn="ctr">
              <a:buNone/>
              <a:defRPr sz="1600"/>
            </a:lvl6pPr>
            <a:lvl7pPr marL="2740682" indent="0" algn="ctr">
              <a:buNone/>
              <a:defRPr sz="1600"/>
            </a:lvl7pPr>
            <a:lvl8pPr marL="3197440" indent="0" algn="ctr">
              <a:buNone/>
              <a:defRPr sz="1600"/>
            </a:lvl8pPr>
            <a:lvl9pPr marL="365419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370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7133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8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7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56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0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1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06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7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41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5124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1163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9" indent="0">
              <a:buNone/>
              <a:defRPr sz="2000" b="1"/>
            </a:lvl2pPr>
            <a:lvl3pPr marL="913561" indent="0">
              <a:buNone/>
              <a:defRPr sz="1900" b="1"/>
            </a:lvl3pPr>
            <a:lvl4pPr marL="1370342" indent="0">
              <a:buNone/>
              <a:defRPr sz="1600" b="1"/>
            </a:lvl4pPr>
            <a:lvl5pPr marL="1827122" indent="0">
              <a:buNone/>
              <a:defRPr sz="1600" b="1"/>
            </a:lvl5pPr>
            <a:lvl6pPr marL="2283926" indent="0">
              <a:buNone/>
              <a:defRPr sz="1600" b="1"/>
            </a:lvl6pPr>
            <a:lvl7pPr marL="2740682" indent="0">
              <a:buNone/>
              <a:defRPr sz="1600" b="1"/>
            </a:lvl7pPr>
            <a:lvl8pPr marL="3197440" indent="0">
              <a:buNone/>
              <a:defRPr sz="1600" b="1"/>
            </a:lvl8pPr>
            <a:lvl9pPr marL="365419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9" indent="0">
              <a:buNone/>
              <a:defRPr sz="2000" b="1"/>
            </a:lvl2pPr>
            <a:lvl3pPr marL="913561" indent="0">
              <a:buNone/>
              <a:defRPr sz="1900" b="1"/>
            </a:lvl3pPr>
            <a:lvl4pPr marL="1370342" indent="0">
              <a:buNone/>
              <a:defRPr sz="1600" b="1"/>
            </a:lvl4pPr>
            <a:lvl5pPr marL="1827122" indent="0">
              <a:buNone/>
              <a:defRPr sz="1600" b="1"/>
            </a:lvl5pPr>
            <a:lvl6pPr marL="2283926" indent="0">
              <a:buNone/>
              <a:defRPr sz="1600" b="1"/>
            </a:lvl6pPr>
            <a:lvl7pPr marL="2740682" indent="0">
              <a:buNone/>
              <a:defRPr sz="1600" b="1"/>
            </a:lvl7pPr>
            <a:lvl8pPr marL="3197440" indent="0">
              <a:buNone/>
              <a:defRPr sz="1600" b="1"/>
            </a:lvl8pPr>
            <a:lvl9pPr marL="365419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7660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6199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85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8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7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56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0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1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06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7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41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698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74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759" indent="0">
              <a:buNone/>
              <a:defRPr sz="1500"/>
            </a:lvl2pPr>
            <a:lvl3pPr marL="913561" indent="0">
              <a:buNone/>
              <a:defRPr sz="1200"/>
            </a:lvl3pPr>
            <a:lvl4pPr marL="1370342" indent="0">
              <a:buNone/>
              <a:defRPr sz="1100"/>
            </a:lvl4pPr>
            <a:lvl5pPr marL="1827122" indent="0">
              <a:buNone/>
              <a:defRPr sz="1100"/>
            </a:lvl5pPr>
            <a:lvl6pPr marL="2283926" indent="0">
              <a:buNone/>
              <a:defRPr sz="1100"/>
            </a:lvl6pPr>
            <a:lvl7pPr marL="2740682" indent="0">
              <a:buNone/>
              <a:defRPr sz="1100"/>
            </a:lvl7pPr>
            <a:lvl8pPr marL="3197440" indent="0">
              <a:buNone/>
              <a:defRPr sz="1100"/>
            </a:lvl8pPr>
            <a:lvl9pPr marL="3654199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108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74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759" indent="0">
              <a:buNone/>
              <a:defRPr sz="2800"/>
            </a:lvl2pPr>
            <a:lvl3pPr marL="913561" indent="0">
              <a:buNone/>
              <a:defRPr sz="2400"/>
            </a:lvl3pPr>
            <a:lvl4pPr marL="1370342" indent="0">
              <a:buNone/>
              <a:defRPr sz="2000"/>
            </a:lvl4pPr>
            <a:lvl5pPr marL="1827122" indent="0">
              <a:buNone/>
              <a:defRPr sz="2000"/>
            </a:lvl5pPr>
            <a:lvl6pPr marL="2283926" indent="0">
              <a:buNone/>
              <a:defRPr sz="2000"/>
            </a:lvl6pPr>
            <a:lvl7pPr marL="2740682" indent="0">
              <a:buNone/>
              <a:defRPr sz="2000"/>
            </a:lvl7pPr>
            <a:lvl8pPr marL="3197440" indent="0">
              <a:buNone/>
              <a:defRPr sz="2000"/>
            </a:lvl8pPr>
            <a:lvl9pPr marL="365419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759" indent="0">
              <a:buNone/>
              <a:defRPr sz="1500"/>
            </a:lvl2pPr>
            <a:lvl3pPr marL="913561" indent="0">
              <a:buNone/>
              <a:defRPr sz="1200"/>
            </a:lvl3pPr>
            <a:lvl4pPr marL="1370342" indent="0">
              <a:buNone/>
              <a:defRPr sz="1100"/>
            </a:lvl4pPr>
            <a:lvl5pPr marL="1827122" indent="0">
              <a:buNone/>
              <a:defRPr sz="1100"/>
            </a:lvl5pPr>
            <a:lvl6pPr marL="2283926" indent="0">
              <a:buNone/>
              <a:defRPr sz="1100"/>
            </a:lvl6pPr>
            <a:lvl7pPr marL="2740682" indent="0">
              <a:buNone/>
              <a:defRPr sz="1100"/>
            </a:lvl7pPr>
            <a:lvl8pPr marL="3197440" indent="0">
              <a:buNone/>
              <a:defRPr sz="1100"/>
            </a:lvl8pPr>
            <a:lvl9pPr marL="3654199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9821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213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74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74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1851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395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2319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8394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6882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3866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21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3990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862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3823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0856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7580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93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9" indent="0">
              <a:buNone/>
              <a:defRPr sz="2000" b="1"/>
            </a:lvl2pPr>
            <a:lvl3pPr marL="913561" indent="0">
              <a:buNone/>
              <a:defRPr sz="1900" b="1"/>
            </a:lvl3pPr>
            <a:lvl4pPr marL="1370342" indent="0">
              <a:buNone/>
              <a:defRPr sz="1600" b="1"/>
            </a:lvl4pPr>
            <a:lvl5pPr marL="1827122" indent="0">
              <a:buNone/>
              <a:defRPr sz="1600" b="1"/>
            </a:lvl5pPr>
            <a:lvl6pPr marL="2283926" indent="0">
              <a:buNone/>
              <a:defRPr sz="1600" b="1"/>
            </a:lvl6pPr>
            <a:lvl7pPr marL="2740682" indent="0">
              <a:buNone/>
              <a:defRPr sz="1600" b="1"/>
            </a:lvl7pPr>
            <a:lvl8pPr marL="3197440" indent="0">
              <a:buNone/>
              <a:defRPr sz="1600" b="1"/>
            </a:lvl8pPr>
            <a:lvl9pPr marL="365419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9" indent="0">
              <a:buNone/>
              <a:defRPr sz="2000" b="1"/>
            </a:lvl2pPr>
            <a:lvl3pPr marL="913561" indent="0">
              <a:buNone/>
              <a:defRPr sz="1900" b="1"/>
            </a:lvl3pPr>
            <a:lvl4pPr marL="1370342" indent="0">
              <a:buNone/>
              <a:defRPr sz="1600" b="1"/>
            </a:lvl4pPr>
            <a:lvl5pPr marL="1827122" indent="0">
              <a:buNone/>
              <a:defRPr sz="1600" b="1"/>
            </a:lvl5pPr>
            <a:lvl6pPr marL="2283926" indent="0">
              <a:buNone/>
              <a:defRPr sz="1600" b="1"/>
            </a:lvl6pPr>
            <a:lvl7pPr marL="2740682" indent="0">
              <a:buNone/>
              <a:defRPr sz="1600" b="1"/>
            </a:lvl7pPr>
            <a:lvl8pPr marL="3197440" indent="0">
              <a:buNone/>
              <a:defRPr sz="1600" b="1"/>
            </a:lvl8pPr>
            <a:lvl9pPr marL="365419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65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36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75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74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759" indent="0">
              <a:buNone/>
              <a:defRPr sz="1500"/>
            </a:lvl2pPr>
            <a:lvl3pPr marL="913561" indent="0">
              <a:buNone/>
              <a:defRPr sz="1200"/>
            </a:lvl3pPr>
            <a:lvl4pPr marL="1370342" indent="0">
              <a:buNone/>
              <a:defRPr sz="1100"/>
            </a:lvl4pPr>
            <a:lvl5pPr marL="1827122" indent="0">
              <a:buNone/>
              <a:defRPr sz="1100"/>
            </a:lvl5pPr>
            <a:lvl6pPr marL="2283926" indent="0">
              <a:buNone/>
              <a:defRPr sz="1100"/>
            </a:lvl6pPr>
            <a:lvl7pPr marL="2740682" indent="0">
              <a:buNone/>
              <a:defRPr sz="1100"/>
            </a:lvl7pPr>
            <a:lvl8pPr marL="3197440" indent="0">
              <a:buNone/>
              <a:defRPr sz="1100"/>
            </a:lvl8pPr>
            <a:lvl9pPr marL="3654199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91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74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759" indent="0">
              <a:buNone/>
              <a:defRPr sz="2800"/>
            </a:lvl2pPr>
            <a:lvl3pPr marL="913561" indent="0">
              <a:buNone/>
              <a:defRPr sz="2400"/>
            </a:lvl3pPr>
            <a:lvl4pPr marL="1370342" indent="0">
              <a:buNone/>
              <a:defRPr sz="2000"/>
            </a:lvl4pPr>
            <a:lvl5pPr marL="1827122" indent="0">
              <a:buNone/>
              <a:defRPr sz="2000"/>
            </a:lvl5pPr>
            <a:lvl6pPr marL="2283926" indent="0">
              <a:buNone/>
              <a:defRPr sz="2000"/>
            </a:lvl6pPr>
            <a:lvl7pPr marL="2740682" indent="0">
              <a:buNone/>
              <a:defRPr sz="2000"/>
            </a:lvl7pPr>
            <a:lvl8pPr marL="3197440" indent="0">
              <a:buNone/>
              <a:defRPr sz="2000"/>
            </a:lvl8pPr>
            <a:lvl9pPr marL="365419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759" indent="0">
              <a:buNone/>
              <a:defRPr sz="1500"/>
            </a:lvl2pPr>
            <a:lvl3pPr marL="913561" indent="0">
              <a:buNone/>
              <a:defRPr sz="1200"/>
            </a:lvl3pPr>
            <a:lvl4pPr marL="1370342" indent="0">
              <a:buNone/>
              <a:defRPr sz="1100"/>
            </a:lvl4pPr>
            <a:lvl5pPr marL="1827122" indent="0">
              <a:buNone/>
              <a:defRPr sz="1100"/>
            </a:lvl5pPr>
            <a:lvl6pPr marL="2283926" indent="0">
              <a:buNone/>
              <a:defRPr sz="1100"/>
            </a:lvl6pPr>
            <a:lvl7pPr marL="2740682" indent="0">
              <a:buNone/>
              <a:defRPr sz="1100"/>
            </a:lvl7pPr>
            <a:lvl8pPr marL="3197440" indent="0">
              <a:buNone/>
              <a:defRPr sz="1100"/>
            </a:lvl8pPr>
            <a:lvl9pPr marL="3654199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16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66" tIns="45718" rIns="91366" bIns="4571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66" tIns="45718" rIns="91366" bIns="45718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66" tIns="45718" rIns="9136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66" tIns="45718" rIns="9136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66" tIns="45718" rIns="9136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7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356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02" indent="-228402" algn="l" defTabSz="91356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206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962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720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479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281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062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842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646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9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61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42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22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26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682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440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199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66" tIns="45718" rIns="91366" bIns="4571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66" tIns="45718" rIns="91366" bIns="45718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66" tIns="45718" rIns="9136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66" tIns="45718" rIns="9136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66" tIns="45718" rIns="9136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2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91356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02" indent="-228402" algn="l" defTabSz="91356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206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962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720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479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281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062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842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646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9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61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42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22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26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682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440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199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66" tIns="45718" rIns="91366" bIns="4571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66" tIns="45718" rIns="91366" bIns="45718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66" tIns="45718" rIns="9136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66" tIns="45718" rIns="9136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66" tIns="45718" rIns="9136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28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9" r:id="rId1"/>
    <p:sldLayoutId id="2147484670" r:id="rId2"/>
    <p:sldLayoutId id="2147484671" r:id="rId3"/>
    <p:sldLayoutId id="2147484672" r:id="rId4"/>
    <p:sldLayoutId id="2147484673" r:id="rId5"/>
    <p:sldLayoutId id="2147484674" r:id="rId6"/>
    <p:sldLayoutId id="2147484675" r:id="rId7"/>
    <p:sldLayoutId id="2147484676" r:id="rId8"/>
    <p:sldLayoutId id="2147484677" r:id="rId9"/>
    <p:sldLayoutId id="2147484678" r:id="rId10"/>
    <p:sldLayoutId id="2147484679" r:id="rId11"/>
  </p:sldLayoutIdLst>
  <p:txStyles>
    <p:titleStyle>
      <a:lvl1pPr algn="l" defTabSz="91356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02" indent="-228402" algn="l" defTabSz="91356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206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962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720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479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281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062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842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646" indent="-228402" algn="l" defTabSz="9135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9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61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42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22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26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682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440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199" algn="l" defTabSz="9135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 defTabSz="914400"/>
              <a:t>05/03/2021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 defTabSz="914400"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4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61" r:id="rId1"/>
    <p:sldLayoutId id="2147484862" r:id="rId2"/>
    <p:sldLayoutId id="2147484863" r:id="rId3"/>
    <p:sldLayoutId id="2147484864" r:id="rId4"/>
    <p:sldLayoutId id="2147484865" r:id="rId5"/>
    <p:sldLayoutId id="2147484866" r:id="rId6"/>
    <p:sldLayoutId id="2147484867" r:id="rId7"/>
    <p:sldLayoutId id="2147484868" r:id="rId8"/>
    <p:sldLayoutId id="2147484869" r:id="rId9"/>
    <p:sldLayoutId id="2147484870" r:id="rId10"/>
    <p:sldLayoutId id="21474848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xmlns="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1226167" y="1050925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xmlns="" id="{2501C52B-8B06-4852-BB7E-40814786E6AB}"/>
              </a:ext>
            </a:extLst>
          </p:cNvPr>
          <p:cNvSpPr>
            <a:spLocks/>
          </p:cNvSpPr>
          <p:nvPr/>
        </p:nvSpPr>
        <p:spPr bwMode="auto">
          <a:xfrm>
            <a:off x="-108769" y="4946573"/>
            <a:ext cx="2609601" cy="1974523"/>
          </a:xfrm>
          <a:custGeom>
            <a:avLst/>
            <a:gdLst>
              <a:gd name="T0" fmla="*/ 0 w 4670"/>
              <a:gd name="T1" fmla="*/ 2972 h 2972"/>
              <a:gd name="T2" fmla="*/ 288 w 4670"/>
              <a:gd name="T3" fmla="*/ 2728 h 2972"/>
              <a:gd name="T4" fmla="*/ 768 w 4670"/>
              <a:gd name="T5" fmla="*/ 2812 h 2972"/>
              <a:gd name="T6" fmla="*/ 996 w 4670"/>
              <a:gd name="T7" fmla="*/ 2392 h 2972"/>
              <a:gd name="T8" fmla="*/ 1636 w 4670"/>
              <a:gd name="T9" fmla="*/ 1932 h 2972"/>
              <a:gd name="T10" fmla="*/ 2124 w 4670"/>
              <a:gd name="T11" fmla="*/ 2084 h 2972"/>
              <a:gd name="T12" fmla="*/ 2068 w 4670"/>
              <a:gd name="T13" fmla="*/ 2464 h 2972"/>
              <a:gd name="T14" fmla="*/ 1580 w 4670"/>
              <a:gd name="T15" fmla="*/ 2360 h 2972"/>
              <a:gd name="T16" fmla="*/ 1716 w 4670"/>
              <a:gd name="T17" fmla="*/ 1780 h 2972"/>
              <a:gd name="T18" fmla="*/ 2720 w 4670"/>
              <a:gd name="T19" fmla="*/ 1304 h 2972"/>
              <a:gd name="T20" fmla="*/ 3420 w 4670"/>
              <a:gd name="T21" fmla="*/ 1776 h 2972"/>
              <a:gd name="T22" fmla="*/ 2872 w 4670"/>
              <a:gd name="T23" fmla="*/ 2284 h 2972"/>
              <a:gd name="T24" fmla="*/ 2488 w 4670"/>
              <a:gd name="T25" fmla="*/ 1608 h 2972"/>
              <a:gd name="T26" fmla="*/ 4132 w 4670"/>
              <a:gd name="T27" fmla="*/ 664 h 2972"/>
              <a:gd name="T28" fmla="*/ 4640 w 4670"/>
              <a:gd name="T29" fmla="*/ 1332 h 2972"/>
              <a:gd name="T30" fmla="*/ 4176 w 4670"/>
              <a:gd name="T31" fmla="*/ 1828 h 2972"/>
              <a:gd name="T32" fmla="*/ 3536 w 4670"/>
              <a:gd name="T33" fmla="*/ 1312 h 2972"/>
              <a:gd name="T34" fmla="*/ 4028 w 4670"/>
              <a:gd name="T35" fmla="*/ 352 h 2972"/>
              <a:gd name="T36" fmla="*/ 4256 w 4670"/>
              <a:gd name="T37" fmla="*/ 200 h 2972"/>
              <a:gd name="T38" fmla="*/ 4608 w 4670"/>
              <a:gd name="T39" fmla="*/ 0 h 2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70" h="2972">
                <a:moveTo>
                  <a:pt x="0" y="2972"/>
                </a:moveTo>
                <a:cubicBezTo>
                  <a:pt x="54" y="2881"/>
                  <a:pt x="147" y="2757"/>
                  <a:pt x="288" y="2728"/>
                </a:cubicBezTo>
                <a:cubicBezTo>
                  <a:pt x="485" y="2687"/>
                  <a:pt x="616" y="2862"/>
                  <a:pt x="768" y="2812"/>
                </a:cubicBezTo>
                <a:cubicBezTo>
                  <a:pt x="895" y="2770"/>
                  <a:pt x="860" y="2617"/>
                  <a:pt x="996" y="2392"/>
                </a:cubicBezTo>
                <a:cubicBezTo>
                  <a:pt x="1016" y="2358"/>
                  <a:pt x="1251" y="1983"/>
                  <a:pt x="1636" y="1932"/>
                </a:cubicBezTo>
                <a:cubicBezTo>
                  <a:pt x="1675" y="1927"/>
                  <a:pt x="2010" y="1882"/>
                  <a:pt x="2124" y="2084"/>
                </a:cubicBezTo>
                <a:cubicBezTo>
                  <a:pt x="2189" y="2198"/>
                  <a:pt x="2173" y="2375"/>
                  <a:pt x="2068" y="2464"/>
                </a:cubicBezTo>
                <a:cubicBezTo>
                  <a:pt x="1929" y="2582"/>
                  <a:pt x="1683" y="2505"/>
                  <a:pt x="1580" y="2360"/>
                </a:cubicBezTo>
                <a:cubicBezTo>
                  <a:pt x="1445" y="2169"/>
                  <a:pt x="1655" y="1869"/>
                  <a:pt x="1716" y="1780"/>
                </a:cubicBezTo>
                <a:cubicBezTo>
                  <a:pt x="1909" y="1498"/>
                  <a:pt x="2292" y="1251"/>
                  <a:pt x="2720" y="1304"/>
                </a:cubicBezTo>
                <a:cubicBezTo>
                  <a:pt x="2972" y="1335"/>
                  <a:pt x="3415" y="1492"/>
                  <a:pt x="3420" y="1776"/>
                </a:cubicBezTo>
                <a:cubicBezTo>
                  <a:pt x="3424" y="2018"/>
                  <a:pt x="3167" y="2328"/>
                  <a:pt x="2872" y="2284"/>
                </a:cubicBezTo>
                <a:cubicBezTo>
                  <a:pt x="2609" y="2245"/>
                  <a:pt x="2458" y="1862"/>
                  <a:pt x="2488" y="1608"/>
                </a:cubicBezTo>
                <a:cubicBezTo>
                  <a:pt x="2559" y="997"/>
                  <a:pt x="3504" y="409"/>
                  <a:pt x="4132" y="664"/>
                </a:cubicBezTo>
                <a:cubicBezTo>
                  <a:pt x="4360" y="757"/>
                  <a:pt x="4670" y="1012"/>
                  <a:pt x="4640" y="1332"/>
                </a:cubicBezTo>
                <a:cubicBezTo>
                  <a:pt x="4619" y="1556"/>
                  <a:pt x="4433" y="1793"/>
                  <a:pt x="4176" y="1828"/>
                </a:cubicBezTo>
                <a:cubicBezTo>
                  <a:pt x="3860" y="1871"/>
                  <a:pt x="3606" y="1562"/>
                  <a:pt x="3536" y="1312"/>
                </a:cubicBezTo>
                <a:cubicBezTo>
                  <a:pt x="3408" y="852"/>
                  <a:pt x="3943" y="421"/>
                  <a:pt x="4028" y="352"/>
                </a:cubicBezTo>
                <a:cubicBezTo>
                  <a:pt x="4057" y="328"/>
                  <a:pt x="4147" y="268"/>
                  <a:pt x="4256" y="200"/>
                </a:cubicBezTo>
                <a:cubicBezTo>
                  <a:pt x="4402" y="109"/>
                  <a:pt x="4526" y="42"/>
                  <a:pt x="4608" y="0"/>
                </a:cubicBezTo>
              </a:path>
            </a:pathLst>
          </a:cu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FFCC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798" y="3692671"/>
            <a:ext cx="2063071" cy="15159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BDF9411-EA7D-4D4E-A03E-C99257532632}"/>
              </a:ext>
            </a:extLst>
          </p:cNvPr>
          <p:cNvSpPr txBox="1"/>
          <p:nvPr/>
        </p:nvSpPr>
        <p:spPr>
          <a:xfrm>
            <a:off x="1924337" y="1138853"/>
            <a:ext cx="9888475" cy="2862323"/>
          </a:xfrm>
          <a:prstGeom prst="rect">
            <a:avLst/>
          </a:prstGeom>
          <a:noFill/>
        </p:spPr>
        <p:txBody>
          <a:bodyPr wrap="square" lIns="91366" tIns="45718" rIns="91366" bIns="45718" rtlCol="0">
            <a:spAutoFit/>
          </a:bodyPr>
          <a:lstStyle/>
          <a:p>
            <a:pPr algn="r">
              <a:defRPr/>
            </a:pPr>
            <a:r>
              <a:rPr lang="en-GB" sz="6000" b="1" dirty="0">
                <a:solidFill>
                  <a:srgbClr val="00FFCC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GOINT CAREER</a:t>
            </a:r>
            <a:endParaRPr lang="tr-TR" sz="6000" b="1" dirty="0">
              <a:solidFill>
                <a:srgbClr val="00FFCC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 algn="r">
              <a:defRPr/>
            </a:pPr>
            <a:r>
              <a:rPr lang="tr-TR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Yurt İçi ve Yurt Dışı Eğitim Danışmanlık</a:t>
            </a:r>
            <a:endParaRPr lang="en-GB" sz="6000" b="1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pic>
        <p:nvPicPr>
          <p:cNvPr id="8" name="Picture 2" descr="C:\Users\user\Desktop\gointcare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26" y="83081"/>
            <a:ext cx="1224943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27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F33CCC8-CAB6-47CD-9F3C-F22AC90E7862}"/>
              </a:ext>
            </a:extLst>
          </p:cNvPr>
          <p:cNvSpPr txBox="1"/>
          <p:nvPr/>
        </p:nvSpPr>
        <p:spPr>
          <a:xfrm>
            <a:off x="897097" y="598207"/>
            <a:ext cx="3527111" cy="2400657"/>
          </a:xfrm>
          <a:prstGeom prst="rect">
            <a:avLst/>
          </a:prstGeom>
          <a:noFill/>
        </p:spPr>
        <p:txBody>
          <a:bodyPr wrap="square" lIns="91366" tIns="45718" rIns="91366" bIns="45718" rtlCol="0">
            <a:spAutoFit/>
          </a:bodyPr>
          <a:lstStyle/>
          <a:p>
            <a:pPr algn="ctr">
              <a:defRPr/>
            </a:pPr>
            <a:r>
              <a:rPr lang="en-US" sz="15100" dirty="0">
                <a:solidFill>
                  <a:srgbClr val="FFC000"/>
                </a:solidFill>
                <a:latin typeface="Adobe Caslon Pro Bold" panose="0205070206050A020403" pitchFamily="18" charset="0"/>
                <a:ea typeface="Tahoma" panose="020B0604030504040204" pitchFamily="34" charset="0"/>
                <a:cs typeface="Arial" panose="020B0604020202020204" pitchFamily="34" charset="0"/>
              </a:rPr>
              <a:t>“</a:t>
            </a:r>
            <a:endParaRPr lang="en-GB" sz="8000" dirty="0">
              <a:solidFill>
                <a:srgbClr val="FFC000"/>
              </a:solidFill>
              <a:latin typeface="Adobe Caslon Pro Bold" panose="0205070206050A020403" pitchFamily="18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BD44F28-F163-475A-A71D-B375939D24D3}"/>
              </a:ext>
            </a:extLst>
          </p:cNvPr>
          <p:cNvSpPr txBox="1"/>
          <p:nvPr/>
        </p:nvSpPr>
        <p:spPr>
          <a:xfrm>
            <a:off x="8319798" y="2807970"/>
            <a:ext cx="3527111" cy="2400657"/>
          </a:xfrm>
          <a:prstGeom prst="rect">
            <a:avLst/>
          </a:prstGeom>
          <a:noFill/>
        </p:spPr>
        <p:txBody>
          <a:bodyPr wrap="square" lIns="91366" tIns="45718" rIns="91366" bIns="45718" rtlCol="0">
            <a:spAutoFit/>
          </a:bodyPr>
          <a:lstStyle/>
          <a:p>
            <a:pPr algn="ctr">
              <a:defRPr/>
            </a:pPr>
            <a:r>
              <a:rPr lang="en-US" sz="15100" dirty="0">
                <a:solidFill>
                  <a:srgbClr val="FFC000"/>
                </a:solidFill>
                <a:latin typeface="Adobe Caslon Pro Bold" panose="0205070206050A020403" pitchFamily="18" charset="0"/>
                <a:ea typeface="Tahoma" panose="020B0604030504040204" pitchFamily="34" charset="0"/>
                <a:cs typeface="Arial" panose="020B0604020202020204" pitchFamily="34" charset="0"/>
              </a:rPr>
              <a:t>”</a:t>
            </a:r>
            <a:endParaRPr lang="en-GB" sz="8000" dirty="0">
              <a:solidFill>
                <a:srgbClr val="FFC000"/>
              </a:solidFill>
              <a:latin typeface="Adobe Caslon Pro Bold" panose="0205070206050A020403" pitchFamily="18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xmlns="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1879687" y="598201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xmlns="" id="{2501C52B-8B06-4852-BB7E-40814786E6AB}"/>
              </a:ext>
            </a:extLst>
          </p:cNvPr>
          <p:cNvSpPr>
            <a:spLocks/>
          </p:cNvSpPr>
          <p:nvPr/>
        </p:nvSpPr>
        <p:spPr bwMode="auto">
          <a:xfrm>
            <a:off x="-108769" y="4946573"/>
            <a:ext cx="2609601" cy="1974523"/>
          </a:xfrm>
          <a:custGeom>
            <a:avLst/>
            <a:gdLst>
              <a:gd name="T0" fmla="*/ 0 w 4670"/>
              <a:gd name="T1" fmla="*/ 2972 h 2972"/>
              <a:gd name="T2" fmla="*/ 288 w 4670"/>
              <a:gd name="T3" fmla="*/ 2728 h 2972"/>
              <a:gd name="T4" fmla="*/ 768 w 4670"/>
              <a:gd name="T5" fmla="*/ 2812 h 2972"/>
              <a:gd name="T6" fmla="*/ 996 w 4670"/>
              <a:gd name="T7" fmla="*/ 2392 h 2972"/>
              <a:gd name="T8" fmla="*/ 1636 w 4670"/>
              <a:gd name="T9" fmla="*/ 1932 h 2972"/>
              <a:gd name="T10" fmla="*/ 2124 w 4670"/>
              <a:gd name="T11" fmla="*/ 2084 h 2972"/>
              <a:gd name="T12" fmla="*/ 2068 w 4670"/>
              <a:gd name="T13" fmla="*/ 2464 h 2972"/>
              <a:gd name="T14" fmla="*/ 1580 w 4670"/>
              <a:gd name="T15" fmla="*/ 2360 h 2972"/>
              <a:gd name="T16" fmla="*/ 1716 w 4670"/>
              <a:gd name="T17" fmla="*/ 1780 h 2972"/>
              <a:gd name="T18" fmla="*/ 2720 w 4670"/>
              <a:gd name="T19" fmla="*/ 1304 h 2972"/>
              <a:gd name="T20" fmla="*/ 3420 w 4670"/>
              <a:gd name="T21" fmla="*/ 1776 h 2972"/>
              <a:gd name="T22" fmla="*/ 2872 w 4670"/>
              <a:gd name="T23" fmla="*/ 2284 h 2972"/>
              <a:gd name="T24" fmla="*/ 2488 w 4670"/>
              <a:gd name="T25" fmla="*/ 1608 h 2972"/>
              <a:gd name="T26" fmla="*/ 4132 w 4670"/>
              <a:gd name="T27" fmla="*/ 664 h 2972"/>
              <a:gd name="T28" fmla="*/ 4640 w 4670"/>
              <a:gd name="T29" fmla="*/ 1332 h 2972"/>
              <a:gd name="T30" fmla="*/ 4176 w 4670"/>
              <a:gd name="T31" fmla="*/ 1828 h 2972"/>
              <a:gd name="T32" fmla="*/ 3536 w 4670"/>
              <a:gd name="T33" fmla="*/ 1312 h 2972"/>
              <a:gd name="T34" fmla="*/ 4028 w 4670"/>
              <a:gd name="T35" fmla="*/ 352 h 2972"/>
              <a:gd name="T36" fmla="*/ 4256 w 4670"/>
              <a:gd name="T37" fmla="*/ 200 h 2972"/>
              <a:gd name="T38" fmla="*/ 4608 w 4670"/>
              <a:gd name="T39" fmla="*/ 0 h 2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70" h="2972">
                <a:moveTo>
                  <a:pt x="0" y="2972"/>
                </a:moveTo>
                <a:cubicBezTo>
                  <a:pt x="54" y="2881"/>
                  <a:pt x="147" y="2757"/>
                  <a:pt x="288" y="2728"/>
                </a:cubicBezTo>
                <a:cubicBezTo>
                  <a:pt x="485" y="2687"/>
                  <a:pt x="616" y="2862"/>
                  <a:pt x="768" y="2812"/>
                </a:cubicBezTo>
                <a:cubicBezTo>
                  <a:pt x="895" y="2770"/>
                  <a:pt x="860" y="2617"/>
                  <a:pt x="996" y="2392"/>
                </a:cubicBezTo>
                <a:cubicBezTo>
                  <a:pt x="1016" y="2358"/>
                  <a:pt x="1251" y="1983"/>
                  <a:pt x="1636" y="1932"/>
                </a:cubicBezTo>
                <a:cubicBezTo>
                  <a:pt x="1675" y="1927"/>
                  <a:pt x="2010" y="1882"/>
                  <a:pt x="2124" y="2084"/>
                </a:cubicBezTo>
                <a:cubicBezTo>
                  <a:pt x="2189" y="2198"/>
                  <a:pt x="2173" y="2375"/>
                  <a:pt x="2068" y="2464"/>
                </a:cubicBezTo>
                <a:cubicBezTo>
                  <a:pt x="1929" y="2582"/>
                  <a:pt x="1683" y="2505"/>
                  <a:pt x="1580" y="2360"/>
                </a:cubicBezTo>
                <a:cubicBezTo>
                  <a:pt x="1445" y="2169"/>
                  <a:pt x="1655" y="1869"/>
                  <a:pt x="1716" y="1780"/>
                </a:cubicBezTo>
                <a:cubicBezTo>
                  <a:pt x="1909" y="1498"/>
                  <a:pt x="2292" y="1251"/>
                  <a:pt x="2720" y="1304"/>
                </a:cubicBezTo>
                <a:cubicBezTo>
                  <a:pt x="2972" y="1335"/>
                  <a:pt x="3415" y="1492"/>
                  <a:pt x="3420" y="1776"/>
                </a:cubicBezTo>
                <a:cubicBezTo>
                  <a:pt x="3424" y="2018"/>
                  <a:pt x="3167" y="2328"/>
                  <a:pt x="2872" y="2284"/>
                </a:cubicBezTo>
                <a:cubicBezTo>
                  <a:pt x="2609" y="2245"/>
                  <a:pt x="2458" y="1862"/>
                  <a:pt x="2488" y="1608"/>
                </a:cubicBezTo>
                <a:cubicBezTo>
                  <a:pt x="2559" y="997"/>
                  <a:pt x="3504" y="409"/>
                  <a:pt x="4132" y="664"/>
                </a:cubicBezTo>
                <a:cubicBezTo>
                  <a:pt x="4360" y="757"/>
                  <a:pt x="4670" y="1012"/>
                  <a:pt x="4640" y="1332"/>
                </a:cubicBezTo>
                <a:cubicBezTo>
                  <a:pt x="4619" y="1556"/>
                  <a:pt x="4433" y="1793"/>
                  <a:pt x="4176" y="1828"/>
                </a:cubicBezTo>
                <a:cubicBezTo>
                  <a:pt x="3860" y="1871"/>
                  <a:pt x="3606" y="1562"/>
                  <a:pt x="3536" y="1312"/>
                </a:cubicBezTo>
                <a:cubicBezTo>
                  <a:pt x="3408" y="852"/>
                  <a:pt x="3943" y="421"/>
                  <a:pt x="4028" y="352"/>
                </a:cubicBezTo>
                <a:cubicBezTo>
                  <a:pt x="4057" y="328"/>
                  <a:pt x="4147" y="268"/>
                  <a:pt x="4256" y="200"/>
                </a:cubicBezTo>
                <a:cubicBezTo>
                  <a:pt x="4402" y="109"/>
                  <a:pt x="4526" y="42"/>
                  <a:pt x="4608" y="0"/>
                </a:cubicBezTo>
              </a:path>
            </a:pathLst>
          </a:custGeom>
          <a:ln>
            <a:headEnd/>
            <a:tailEnd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FFCC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798" y="3692671"/>
            <a:ext cx="2063071" cy="15159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BDF9411-EA7D-4D4E-A03E-C99257532632}"/>
              </a:ext>
            </a:extLst>
          </p:cNvPr>
          <p:cNvSpPr txBox="1"/>
          <p:nvPr/>
        </p:nvSpPr>
        <p:spPr>
          <a:xfrm>
            <a:off x="1596418" y="1513579"/>
            <a:ext cx="9369111" cy="1938992"/>
          </a:xfrm>
          <a:prstGeom prst="rect">
            <a:avLst/>
          </a:prstGeom>
          <a:noFill/>
        </p:spPr>
        <p:txBody>
          <a:bodyPr wrap="square" lIns="91366" tIns="45718" rIns="91366" bIns="45718" rtlCol="0">
            <a:spAutoFit/>
          </a:bodyPr>
          <a:lstStyle/>
          <a:p>
            <a:pPr algn="ctr">
              <a:defRPr/>
            </a:pPr>
            <a:r>
              <a:rPr lang="en-GB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 </a:t>
            </a:r>
            <a:r>
              <a:rPr lang="tr-TR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</a:t>
            </a:r>
            <a:r>
              <a:rPr lang="en-GB" sz="6000" b="1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ntelligent</a:t>
            </a:r>
            <a:r>
              <a:rPr lang="en-GB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, </a:t>
            </a:r>
            <a:endParaRPr lang="tr-TR" sz="6000" b="1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 algn="ctr">
              <a:defRPr/>
            </a:pPr>
            <a:r>
              <a:rPr lang="en-GB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Go </a:t>
            </a:r>
            <a:r>
              <a:rPr lang="tr-TR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</a:t>
            </a:r>
            <a:r>
              <a:rPr lang="en-GB" sz="6000" b="1" dirty="0" err="1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nternational</a:t>
            </a:r>
            <a:r>
              <a:rPr lang="en-GB" sz="6000" b="1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...</a:t>
            </a:r>
          </a:p>
        </p:txBody>
      </p:sp>
      <p:pic>
        <p:nvPicPr>
          <p:cNvPr id="8" name="Picture 2" descr="C:\Users\user\Desktop\gointcare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26" y="83081"/>
            <a:ext cx="1224943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reeform 6">
            <a:extLst>
              <a:ext uri="{FF2B5EF4-FFF2-40B4-BE49-F238E27FC236}">
                <a16:creationId xmlns:a16="http://schemas.microsoft.com/office/drawing/2014/main" xmlns="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918340" y="665549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xmlns="" id="{6480D839-9E6E-497C-BF49-D5C2DDCADCF6}"/>
              </a:ext>
            </a:extLst>
          </p:cNvPr>
          <p:cNvSpPr>
            <a:spLocks/>
          </p:cNvSpPr>
          <p:nvPr/>
        </p:nvSpPr>
        <p:spPr bwMode="auto">
          <a:xfrm>
            <a:off x="-2125889" y="6473449"/>
            <a:ext cx="26312" cy="33547"/>
          </a:xfrm>
          <a:custGeom>
            <a:avLst/>
            <a:gdLst>
              <a:gd name="T0" fmla="*/ 10 w 35"/>
              <a:gd name="T1" fmla="*/ 0 h 42"/>
              <a:gd name="T2" fmla="*/ 10 w 35"/>
              <a:gd name="T3" fmla="*/ 11 h 42"/>
              <a:gd name="T4" fmla="*/ 20 w 35"/>
              <a:gd name="T5" fmla="*/ 11 h 42"/>
              <a:gd name="T6" fmla="*/ 26 w 35"/>
              <a:gd name="T7" fmla="*/ 1 h 42"/>
              <a:gd name="T8" fmla="*/ 26 w 35"/>
              <a:gd name="T9" fmla="*/ 11 h 42"/>
              <a:gd name="T10" fmla="*/ 33 w 35"/>
              <a:gd name="T11" fmla="*/ 11 h 42"/>
              <a:gd name="T12" fmla="*/ 27 w 35"/>
              <a:gd name="T13" fmla="*/ 18 h 42"/>
              <a:gd name="T14" fmla="*/ 33 w 35"/>
              <a:gd name="T15" fmla="*/ 35 h 42"/>
              <a:gd name="T16" fmla="*/ 33 w 35"/>
              <a:gd name="T17" fmla="*/ 40 h 42"/>
              <a:gd name="T18" fmla="*/ 20 w 35"/>
              <a:gd name="T19" fmla="*/ 30 h 42"/>
              <a:gd name="T20" fmla="*/ 20 w 35"/>
              <a:gd name="T21" fmla="*/ 18 h 42"/>
              <a:gd name="T22" fmla="*/ 11 w 35"/>
              <a:gd name="T23" fmla="*/ 18 h 42"/>
              <a:gd name="T24" fmla="*/ 16 w 35"/>
              <a:gd name="T25" fmla="*/ 35 h 42"/>
              <a:gd name="T26" fmla="*/ 16 w 35"/>
              <a:gd name="T27" fmla="*/ 40 h 42"/>
              <a:gd name="T28" fmla="*/ 4 w 35"/>
              <a:gd name="T29" fmla="*/ 31 h 42"/>
              <a:gd name="T30" fmla="*/ 3 w 35"/>
              <a:gd name="T31" fmla="*/ 22 h 42"/>
              <a:gd name="T32" fmla="*/ 1 w 35"/>
              <a:gd name="T33" fmla="*/ 17 h 42"/>
              <a:gd name="T34" fmla="*/ 1 w 35"/>
              <a:gd name="T35" fmla="*/ 12 h 42"/>
              <a:gd name="T36" fmla="*/ 4 w 35"/>
              <a:gd name="T37" fmla="*/ 5 h 42"/>
              <a:gd name="T38" fmla="*/ 10 w 35"/>
              <a:gd name="T39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5" h="42">
                <a:moveTo>
                  <a:pt x="10" y="0"/>
                </a:moveTo>
                <a:cubicBezTo>
                  <a:pt x="10" y="4"/>
                  <a:pt x="10" y="7"/>
                  <a:pt x="10" y="11"/>
                </a:cubicBezTo>
                <a:cubicBezTo>
                  <a:pt x="14" y="11"/>
                  <a:pt x="16" y="11"/>
                  <a:pt x="20" y="11"/>
                </a:cubicBezTo>
                <a:cubicBezTo>
                  <a:pt x="20" y="6"/>
                  <a:pt x="20" y="2"/>
                  <a:pt x="26" y="1"/>
                </a:cubicBezTo>
                <a:cubicBezTo>
                  <a:pt x="26" y="4"/>
                  <a:pt x="26" y="8"/>
                  <a:pt x="26" y="11"/>
                </a:cubicBezTo>
                <a:cubicBezTo>
                  <a:pt x="29" y="11"/>
                  <a:pt x="31" y="11"/>
                  <a:pt x="33" y="11"/>
                </a:cubicBezTo>
                <a:cubicBezTo>
                  <a:pt x="35" y="17"/>
                  <a:pt x="35" y="17"/>
                  <a:pt x="27" y="18"/>
                </a:cubicBezTo>
                <a:cubicBezTo>
                  <a:pt x="25" y="30"/>
                  <a:pt x="26" y="33"/>
                  <a:pt x="33" y="35"/>
                </a:cubicBezTo>
                <a:cubicBezTo>
                  <a:pt x="33" y="36"/>
                  <a:pt x="33" y="38"/>
                  <a:pt x="33" y="40"/>
                </a:cubicBezTo>
                <a:cubicBezTo>
                  <a:pt x="24" y="42"/>
                  <a:pt x="20" y="38"/>
                  <a:pt x="20" y="30"/>
                </a:cubicBezTo>
                <a:cubicBezTo>
                  <a:pt x="20" y="26"/>
                  <a:pt x="20" y="22"/>
                  <a:pt x="20" y="18"/>
                </a:cubicBezTo>
                <a:cubicBezTo>
                  <a:pt x="17" y="18"/>
                  <a:pt x="14" y="18"/>
                  <a:pt x="11" y="18"/>
                </a:cubicBezTo>
                <a:cubicBezTo>
                  <a:pt x="8" y="28"/>
                  <a:pt x="10" y="33"/>
                  <a:pt x="16" y="35"/>
                </a:cubicBezTo>
                <a:cubicBezTo>
                  <a:pt x="16" y="36"/>
                  <a:pt x="16" y="38"/>
                  <a:pt x="16" y="40"/>
                </a:cubicBezTo>
                <a:cubicBezTo>
                  <a:pt x="9" y="42"/>
                  <a:pt x="4" y="38"/>
                  <a:pt x="4" y="31"/>
                </a:cubicBezTo>
                <a:cubicBezTo>
                  <a:pt x="3" y="28"/>
                  <a:pt x="4" y="25"/>
                  <a:pt x="3" y="22"/>
                </a:cubicBezTo>
                <a:cubicBezTo>
                  <a:pt x="3" y="20"/>
                  <a:pt x="2" y="19"/>
                  <a:pt x="1" y="17"/>
                </a:cubicBezTo>
                <a:cubicBezTo>
                  <a:pt x="1" y="16"/>
                  <a:pt x="0" y="12"/>
                  <a:pt x="1" y="12"/>
                </a:cubicBezTo>
                <a:cubicBezTo>
                  <a:pt x="5" y="11"/>
                  <a:pt x="3" y="7"/>
                  <a:pt x="4" y="5"/>
                </a:cubicBezTo>
                <a:cubicBezTo>
                  <a:pt x="5" y="3"/>
                  <a:pt x="7" y="2"/>
                  <a:pt x="1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xmlns="" id="{EF5DCE18-5685-41AA-9F5D-303891051171}"/>
              </a:ext>
            </a:extLst>
          </p:cNvPr>
          <p:cNvSpPr>
            <a:spLocks/>
          </p:cNvSpPr>
          <p:nvPr/>
        </p:nvSpPr>
        <p:spPr bwMode="auto">
          <a:xfrm>
            <a:off x="-2167239" y="6473447"/>
            <a:ext cx="18795" cy="31684"/>
          </a:xfrm>
          <a:custGeom>
            <a:avLst/>
            <a:gdLst>
              <a:gd name="T0" fmla="*/ 23 w 24"/>
              <a:gd name="T1" fmla="*/ 39 h 39"/>
              <a:gd name="T2" fmla="*/ 17 w 24"/>
              <a:gd name="T3" fmla="*/ 39 h 39"/>
              <a:gd name="T4" fmla="*/ 17 w 24"/>
              <a:gd name="T5" fmla="*/ 22 h 39"/>
              <a:gd name="T6" fmla="*/ 12 w 24"/>
              <a:gd name="T7" fmla="*/ 16 h 39"/>
              <a:gd name="T8" fmla="*/ 7 w 24"/>
              <a:gd name="T9" fmla="*/ 21 h 39"/>
              <a:gd name="T10" fmla="*/ 7 w 24"/>
              <a:gd name="T11" fmla="*/ 39 h 39"/>
              <a:gd name="T12" fmla="*/ 0 w 24"/>
              <a:gd name="T13" fmla="*/ 39 h 39"/>
              <a:gd name="T14" fmla="*/ 0 w 24"/>
              <a:gd name="T15" fmla="*/ 0 h 39"/>
              <a:gd name="T16" fmla="*/ 7 w 24"/>
              <a:gd name="T17" fmla="*/ 0 h 39"/>
              <a:gd name="T18" fmla="*/ 7 w 24"/>
              <a:gd name="T19" fmla="*/ 10 h 39"/>
              <a:gd name="T20" fmla="*/ 11 w 24"/>
              <a:gd name="T21" fmla="*/ 10 h 39"/>
              <a:gd name="T22" fmla="*/ 23 w 24"/>
              <a:gd name="T23" fmla="*/ 19 h 39"/>
              <a:gd name="T24" fmla="*/ 24 w 24"/>
              <a:gd name="T25" fmla="*/ 36 h 39"/>
              <a:gd name="T26" fmla="*/ 23 w 24"/>
              <a:gd name="T27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4" h="39">
                <a:moveTo>
                  <a:pt x="23" y="39"/>
                </a:moveTo>
                <a:cubicBezTo>
                  <a:pt x="21" y="39"/>
                  <a:pt x="19" y="39"/>
                  <a:pt x="17" y="39"/>
                </a:cubicBezTo>
                <a:cubicBezTo>
                  <a:pt x="17" y="33"/>
                  <a:pt x="17" y="28"/>
                  <a:pt x="17" y="22"/>
                </a:cubicBezTo>
                <a:cubicBezTo>
                  <a:pt x="17" y="19"/>
                  <a:pt x="16" y="16"/>
                  <a:pt x="12" y="16"/>
                </a:cubicBezTo>
                <a:cubicBezTo>
                  <a:pt x="9" y="16"/>
                  <a:pt x="7" y="17"/>
                  <a:pt x="7" y="21"/>
                </a:cubicBezTo>
                <a:cubicBezTo>
                  <a:pt x="7" y="27"/>
                  <a:pt x="7" y="33"/>
                  <a:pt x="7" y="39"/>
                </a:cubicBezTo>
                <a:cubicBezTo>
                  <a:pt x="5" y="39"/>
                  <a:pt x="3" y="39"/>
                  <a:pt x="0" y="39"/>
                </a:cubicBezTo>
                <a:cubicBezTo>
                  <a:pt x="0" y="26"/>
                  <a:pt x="0" y="13"/>
                  <a:pt x="0" y="0"/>
                </a:cubicBezTo>
                <a:cubicBezTo>
                  <a:pt x="2" y="0"/>
                  <a:pt x="4" y="0"/>
                  <a:pt x="7" y="0"/>
                </a:cubicBezTo>
                <a:cubicBezTo>
                  <a:pt x="7" y="3"/>
                  <a:pt x="7" y="7"/>
                  <a:pt x="7" y="10"/>
                </a:cubicBezTo>
                <a:cubicBezTo>
                  <a:pt x="9" y="10"/>
                  <a:pt x="10" y="10"/>
                  <a:pt x="11" y="10"/>
                </a:cubicBezTo>
                <a:cubicBezTo>
                  <a:pt x="18" y="9"/>
                  <a:pt x="23" y="13"/>
                  <a:pt x="23" y="19"/>
                </a:cubicBezTo>
                <a:cubicBezTo>
                  <a:pt x="24" y="25"/>
                  <a:pt x="24" y="30"/>
                  <a:pt x="24" y="36"/>
                </a:cubicBezTo>
                <a:cubicBezTo>
                  <a:pt x="24" y="37"/>
                  <a:pt x="23" y="38"/>
                  <a:pt x="23" y="3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xmlns="" id="{2C3F1A1D-01C1-4BCD-8E50-48E8C63BE4AE}"/>
              </a:ext>
            </a:extLst>
          </p:cNvPr>
          <p:cNvSpPr>
            <a:spLocks noEditPoints="1"/>
          </p:cNvSpPr>
          <p:nvPr/>
        </p:nvSpPr>
        <p:spPr bwMode="auto">
          <a:xfrm>
            <a:off x="-2095814" y="6482768"/>
            <a:ext cx="15036" cy="24229"/>
          </a:xfrm>
          <a:custGeom>
            <a:avLst/>
            <a:gdLst>
              <a:gd name="T0" fmla="*/ 23 w 23"/>
              <a:gd name="T1" fmla="*/ 18 h 31"/>
              <a:gd name="T2" fmla="*/ 7 w 23"/>
              <a:gd name="T3" fmla="*/ 18 h 31"/>
              <a:gd name="T4" fmla="*/ 15 w 23"/>
              <a:gd name="T5" fmla="*/ 23 h 31"/>
              <a:gd name="T6" fmla="*/ 22 w 23"/>
              <a:gd name="T7" fmla="*/ 24 h 31"/>
              <a:gd name="T8" fmla="*/ 8 w 23"/>
              <a:gd name="T9" fmla="*/ 30 h 31"/>
              <a:gd name="T10" fmla="*/ 0 w 23"/>
              <a:gd name="T11" fmla="*/ 19 h 31"/>
              <a:gd name="T12" fmla="*/ 0 w 23"/>
              <a:gd name="T13" fmla="*/ 11 h 31"/>
              <a:gd name="T14" fmla="*/ 12 w 23"/>
              <a:gd name="T15" fmla="*/ 0 h 31"/>
              <a:gd name="T16" fmla="*/ 23 w 23"/>
              <a:gd name="T17" fmla="*/ 11 h 31"/>
              <a:gd name="T18" fmla="*/ 23 w 23"/>
              <a:gd name="T19" fmla="*/ 18 h 31"/>
              <a:gd name="T20" fmla="*/ 16 w 23"/>
              <a:gd name="T21" fmla="*/ 12 h 31"/>
              <a:gd name="T22" fmla="*/ 11 w 23"/>
              <a:gd name="T23" fmla="*/ 6 h 31"/>
              <a:gd name="T24" fmla="*/ 7 w 23"/>
              <a:gd name="T25" fmla="*/ 12 h 31"/>
              <a:gd name="T26" fmla="*/ 12 w 23"/>
              <a:gd name="T27" fmla="*/ 12 h 31"/>
              <a:gd name="T28" fmla="*/ 16 w 23"/>
              <a:gd name="T29" fmla="*/ 12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" h="31">
                <a:moveTo>
                  <a:pt x="23" y="18"/>
                </a:moveTo>
                <a:cubicBezTo>
                  <a:pt x="17" y="18"/>
                  <a:pt x="12" y="18"/>
                  <a:pt x="7" y="18"/>
                </a:cubicBezTo>
                <a:cubicBezTo>
                  <a:pt x="7" y="23"/>
                  <a:pt x="10" y="25"/>
                  <a:pt x="15" y="23"/>
                </a:cubicBezTo>
                <a:cubicBezTo>
                  <a:pt x="18" y="21"/>
                  <a:pt x="18" y="21"/>
                  <a:pt x="22" y="24"/>
                </a:cubicBezTo>
                <a:cubicBezTo>
                  <a:pt x="19" y="29"/>
                  <a:pt x="14" y="31"/>
                  <a:pt x="8" y="30"/>
                </a:cubicBezTo>
                <a:cubicBezTo>
                  <a:pt x="2" y="28"/>
                  <a:pt x="0" y="25"/>
                  <a:pt x="0" y="19"/>
                </a:cubicBezTo>
                <a:cubicBezTo>
                  <a:pt x="0" y="16"/>
                  <a:pt x="0" y="14"/>
                  <a:pt x="0" y="11"/>
                </a:cubicBezTo>
                <a:cubicBezTo>
                  <a:pt x="0" y="4"/>
                  <a:pt x="4" y="0"/>
                  <a:pt x="12" y="0"/>
                </a:cubicBezTo>
                <a:cubicBezTo>
                  <a:pt x="19" y="0"/>
                  <a:pt x="23" y="4"/>
                  <a:pt x="23" y="11"/>
                </a:cubicBezTo>
                <a:cubicBezTo>
                  <a:pt x="23" y="13"/>
                  <a:pt x="23" y="15"/>
                  <a:pt x="23" y="18"/>
                </a:cubicBezTo>
                <a:close/>
                <a:moveTo>
                  <a:pt x="16" y="12"/>
                </a:moveTo>
                <a:cubicBezTo>
                  <a:pt x="17" y="8"/>
                  <a:pt x="15" y="6"/>
                  <a:pt x="11" y="6"/>
                </a:cubicBezTo>
                <a:cubicBezTo>
                  <a:pt x="8" y="6"/>
                  <a:pt x="6" y="9"/>
                  <a:pt x="7" y="12"/>
                </a:cubicBezTo>
                <a:cubicBezTo>
                  <a:pt x="9" y="12"/>
                  <a:pt x="10" y="12"/>
                  <a:pt x="12" y="12"/>
                </a:cubicBezTo>
                <a:cubicBezTo>
                  <a:pt x="13" y="13"/>
                  <a:pt x="14" y="12"/>
                  <a:pt x="16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36" name="Freeform 8">
            <a:extLst>
              <a:ext uri="{FF2B5EF4-FFF2-40B4-BE49-F238E27FC236}">
                <a16:creationId xmlns:a16="http://schemas.microsoft.com/office/drawing/2014/main" xmlns="" id="{5E7D658E-B753-4448-A7EC-9A9EB8D1E147}"/>
              </a:ext>
            </a:extLst>
          </p:cNvPr>
          <p:cNvSpPr>
            <a:spLocks/>
          </p:cNvSpPr>
          <p:nvPr/>
        </p:nvSpPr>
        <p:spPr bwMode="auto">
          <a:xfrm>
            <a:off x="-2144684" y="6482768"/>
            <a:ext cx="18795" cy="22365"/>
          </a:xfrm>
          <a:custGeom>
            <a:avLst/>
            <a:gdLst>
              <a:gd name="T0" fmla="*/ 17 w 24"/>
              <a:gd name="T1" fmla="*/ 0 h 30"/>
              <a:gd name="T2" fmla="*/ 24 w 24"/>
              <a:gd name="T3" fmla="*/ 0 h 30"/>
              <a:gd name="T4" fmla="*/ 24 w 24"/>
              <a:gd name="T5" fmla="*/ 26 h 30"/>
              <a:gd name="T6" fmla="*/ 22 w 24"/>
              <a:gd name="T7" fmla="*/ 28 h 30"/>
              <a:gd name="T8" fmla="*/ 7 w 24"/>
              <a:gd name="T9" fmla="*/ 29 h 30"/>
              <a:gd name="T10" fmla="*/ 1 w 24"/>
              <a:gd name="T11" fmla="*/ 22 h 30"/>
              <a:gd name="T12" fmla="*/ 1 w 24"/>
              <a:gd name="T13" fmla="*/ 0 h 30"/>
              <a:gd name="T14" fmla="*/ 7 w 24"/>
              <a:gd name="T15" fmla="*/ 0 h 30"/>
              <a:gd name="T16" fmla="*/ 7 w 24"/>
              <a:gd name="T17" fmla="*/ 19 h 30"/>
              <a:gd name="T18" fmla="*/ 11 w 24"/>
              <a:gd name="T19" fmla="*/ 24 h 30"/>
              <a:gd name="T20" fmla="*/ 17 w 24"/>
              <a:gd name="T21" fmla="*/ 20 h 30"/>
              <a:gd name="T22" fmla="*/ 17 w 24"/>
              <a:gd name="T23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" h="30">
                <a:moveTo>
                  <a:pt x="17" y="0"/>
                </a:moveTo>
                <a:cubicBezTo>
                  <a:pt x="19" y="0"/>
                  <a:pt x="21" y="0"/>
                  <a:pt x="24" y="0"/>
                </a:cubicBezTo>
                <a:cubicBezTo>
                  <a:pt x="24" y="9"/>
                  <a:pt x="24" y="18"/>
                  <a:pt x="24" y="26"/>
                </a:cubicBezTo>
                <a:cubicBezTo>
                  <a:pt x="24" y="27"/>
                  <a:pt x="23" y="28"/>
                  <a:pt x="22" y="28"/>
                </a:cubicBezTo>
                <a:cubicBezTo>
                  <a:pt x="17" y="29"/>
                  <a:pt x="12" y="30"/>
                  <a:pt x="7" y="29"/>
                </a:cubicBezTo>
                <a:cubicBezTo>
                  <a:pt x="4" y="29"/>
                  <a:pt x="1" y="26"/>
                  <a:pt x="1" y="22"/>
                </a:cubicBezTo>
                <a:cubicBezTo>
                  <a:pt x="0" y="15"/>
                  <a:pt x="1" y="8"/>
                  <a:pt x="1" y="0"/>
                </a:cubicBezTo>
                <a:cubicBezTo>
                  <a:pt x="3" y="0"/>
                  <a:pt x="5" y="0"/>
                  <a:pt x="7" y="0"/>
                </a:cubicBezTo>
                <a:cubicBezTo>
                  <a:pt x="7" y="7"/>
                  <a:pt x="7" y="13"/>
                  <a:pt x="7" y="19"/>
                </a:cubicBezTo>
                <a:cubicBezTo>
                  <a:pt x="7" y="21"/>
                  <a:pt x="8" y="23"/>
                  <a:pt x="11" y="24"/>
                </a:cubicBezTo>
                <a:cubicBezTo>
                  <a:pt x="15" y="25"/>
                  <a:pt x="17" y="24"/>
                  <a:pt x="17" y="20"/>
                </a:cubicBezTo>
                <a:cubicBezTo>
                  <a:pt x="17" y="13"/>
                  <a:pt x="17" y="7"/>
                  <a:pt x="1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37" name="Freeform 9">
            <a:extLst>
              <a:ext uri="{FF2B5EF4-FFF2-40B4-BE49-F238E27FC236}">
                <a16:creationId xmlns:a16="http://schemas.microsoft.com/office/drawing/2014/main" xmlns="" id="{AED5990B-3DF9-4A6E-9AEE-736165043CE4}"/>
              </a:ext>
            </a:extLst>
          </p:cNvPr>
          <p:cNvSpPr>
            <a:spLocks/>
          </p:cNvSpPr>
          <p:nvPr/>
        </p:nvSpPr>
        <p:spPr bwMode="auto">
          <a:xfrm>
            <a:off x="-2065744" y="6480903"/>
            <a:ext cx="18795" cy="26092"/>
          </a:xfrm>
          <a:custGeom>
            <a:avLst/>
            <a:gdLst>
              <a:gd name="T0" fmla="*/ 0 w 24"/>
              <a:gd name="T1" fmla="*/ 29 h 32"/>
              <a:gd name="T2" fmla="*/ 2 w 24"/>
              <a:gd name="T3" fmla="*/ 24 h 32"/>
              <a:gd name="T4" fmla="*/ 13 w 24"/>
              <a:gd name="T5" fmla="*/ 24 h 32"/>
              <a:gd name="T6" fmla="*/ 16 w 24"/>
              <a:gd name="T7" fmla="*/ 22 h 32"/>
              <a:gd name="T8" fmla="*/ 14 w 24"/>
              <a:gd name="T9" fmla="*/ 19 h 32"/>
              <a:gd name="T10" fmla="*/ 8 w 24"/>
              <a:gd name="T11" fmla="*/ 18 h 32"/>
              <a:gd name="T12" fmla="*/ 2 w 24"/>
              <a:gd name="T13" fmla="*/ 11 h 32"/>
              <a:gd name="T14" fmla="*/ 6 w 24"/>
              <a:gd name="T15" fmla="*/ 2 h 32"/>
              <a:gd name="T16" fmla="*/ 23 w 24"/>
              <a:gd name="T17" fmla="*/ 3 h 32"/>
              <a:gd name="T18" fmla="*/ 21 w 24"/>
              <a:gd name="T19" fmla="*/ 8 h 32"/>
              <a:gd name="T20" fmla="*/ 12 w 24"/>
              <a:gd name="T21" fmla="*/ 7 h 32"/>
              <a:gd name="T22" fmla="*/ 9 w 24"/>
              <a:gd name="T23" fmla="*/ 10 h 32"/>
              <a:gd name="T24" fmla="*/ 12 w 24"/>
              <a:gd name="T25" fmla="*/ 12 h 32"/>
              <a:gd name="T26" fmla="*/ 17 w 24"/>
              <a:gd name="T27" fmla="*/ 13 h 32"/>
              <a:gd name="T28" fmla="*/ 23 w 24"/>
              <a:gd name="T29" fmla="*/ 21 h 32"/>
              <a:gd name="T30" fmla="*/ 17 w 24"/>
              <a:gd name="T31" fmla="*/ 30 h 32"/>
              <a:gd name="T32" fmla="*/ 0 w 24"/>
              <a:gd name="T33" fmla="*/ 29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" h="32">
                <a:moveTo>
                  <a:pt x="0" y="29"/>
                </a:moveTo>
                <a:cubicBezTo>
                  <a:pt x="1" y="27"/>
                  <a:pt x="2" y="25"/>
                  <a:pt x="2" y="24"/>
                </a:cubicBezTo>
                <a:cubicBezTo>
                  <a:pt x="6" y="24"/>
                  <a:pt x="10" y="24"/>
                  <a:pt x="13" y="24"/>
                </a:cubicBezTo>
                <a:cubicBezTo>
                  <a:pt x="14" y="24"/>
                  <a:pt x="15" y="23"/>
                  <a:pt x="16" y="22"/>
                </a:cubicBezTo>
                <a:cubicBezTo>
                  <a:pt x="16" y="21"/>
                  <a:pt x="15" y="20"/>
                  <a:pt x="14" y="19"/>
                </a:cubicBezTo>
                <a:cubicBezTo>
                  <a:pt x="12" y="18"/>
                  <a:pt x="10" y="18"/>
                  <a:pt x="8" y="18"/>
                </a:cubicBezTo>
                <a:cubicBezTo>
                  <a:pt x="4" y="17"/>
                  <a:pt x="2" y="14"/>
                  <a:pt x="2" y="11"/>
                </a:cubicBezTo>
                <a:cubicBezTo>
                  <a:pt x="2" y="7"/>
                  <a:pt x="3" y="4"/>
                  <a:pt x="6" y="2"/>
                </a:cubicBezTo>
                <a:cubicBezTo>
                  <a:pt x="12" y="0"/>
                  <a:pt x="17" y="1"/>
                  <a:pt x="23" y="3"/>
                </a:cubicBezTo>
                <a:cubicBezTo>
                  <a:pt x="22" y="5"/>
                  <a:pt x="21" y="7"/>
                  <a:pt x="21" y="8"/>
                </a:cubicBezTo>
                <a:cubicBezTo>
                  <a:pt x="18" y="8"/>
                  <a:pt x="15" y="7"/>
                  <a:pt x="12" y="7"/>
                </a:cubicBezTo>
                <a:cubicBezTo>
                  <a:pt x="11" y="7"/>
                  <a:pt x="10" y="9"/>
                  <a:pt x="9" y="10"/>
                </a:cubicBezTo>
                <a:cubicBezTo>
                  <a:pt x="10" y="11"/>
                  <a:pt x="10" y="12"/>
                  <a:pt x="12" y="12"/>
                </a:cubicBezTo>
                <a:cubicBezTo>
                  <a:pt x="13" y="13"/>
                  <a:pt x="15" y="13"/>
                  <a:pt x="17" y="13"/>
                </a:cubicBezTo>
                <a:cubicBezTo>
                  <a:pt x="21" y="14"/>
                  <a:pt x="23" y="17"/>
                  <a:pt x="23" y="21"/>
                </a:cubicBezTo>
                <a:cubicBezTo>
                  <a:pt x="24" y="26"/>
                  <a:pt x="21" y="29"/>
                  <a:pt x="17" y="30"/>
                </a:cubicBezTo>
                <a:cubicBezTo>
                  <a:pt x="12" y="32"/>
                  <a:pt x="6" y="31"/>
                  <a:pt x="0" y="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38" name="Freeform 10">
            <a:extLst>
              <a:ext uri="{FF2B5EF4-FFF2-40B4-BE49-F238E27FC236}">
                <a16:creationId xmlns:a16="http://schemas.microsoft.com/office/drawing/2014/main" xmlns="" id="{19F24869-787C-4E0F-A6E8-19BB6FCB8AD6}"/>
              </a:ext>
            </a:extLst>
          </p:cNvPr>
          <p:cNvSpPr>
            <a:spLocks/>
          </p:cNvSpPr>
          <p:nvPr/>
        </p:nvSpPr>
        <p:spPr bwMode="auto">
          <a:xfrm>
            <a:off x="-2186036" y="6480903"/>
            <a:ext cx="18795" cy="26092"/>
          </a:xfrm>
          <a:custGeom>
            <a:avLst/>
            <a:gdLst>
              <a:gd name="T0" fmla="*/ 22 w 23"/>
              <a:gd name="T1" fmla="*/ 3 h 32"/>
              <a:gd name="T2" fmla="*/ 20 w 23"/>
              <a:gd name="T3" fmla="*/ 8 h 32"/>
              <a:gd name="T4" fmla="*/ 11 w 23"/>
              <a:gd name="T5" fmla="*/ 7 h 32"/>
              <a:gd name="T6" fmla="*/ 8 w 23"/>
              <a:gd name="T7" fmla="*/ 10 h 32"/>
              <a:gd name="T8" fmla="*/ 11 w 23"/>
              <a:gd name="T9" fmla="*/ 12 h 32"/>
              <a:gd name="T10" fmla="*/ 17 w 23"/>
              <a:gd name="T11" fmla="*/ 14 h 32"/>
              <a:gd name="T12" fmla="*/ 23 w 23"/>
              <a:gd name="T13" fmla="*/ 21 h 32"/>
              <a:gd name="T14" fmla="*/ 18 w 23"/>
              <a:gd name="T15" fmla="*/ 30 h 32"/>
              <a:gd name="T16" fmla="*/ 0 w 23"/>
              <a:gd name="T17" fmla="*/ 29 h 32"/>
              <a:gd name="T18" fmla="*/ 2 w 23"/>
              <a:gd name="T19" fmla="*/ 24 h 32"/>
              <a:gd name="T20" fmla="*/ 12 w 23"/>
              <a:gd name="T21" fmla="*/ 24 h 32"/>
              <a:gd name="T22" fmla="*/ 16 w 23"/>
              <a:gd name="T23" fmla="*/ 22 h 32"/>
              <a:gd name="T24" fmla="*/ 13 w 23"/>
              <a:gd name="T25" fmla="*/ 19 h 32"/>
              <a:gd name="T26" fmla="*/ 7 w 23"/>
              <a:gd name="T27" fmla="*/ 18 h 32"/>
              <a:gd name="T28" fmla="*/ 1 w 23"/>
              <a:gd name="T29" fmla="*/ 10 h 32"/>
              <a:gd name="T30" fmla="*/ 7 w 23"/>
              <a:gd name="T31" fmla="*/ 2 h 32"/>
              <a:gd name="T32" fmla="*/ 22 w 23"/>
              <a:gd name="T33" fmla="*/ 3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3" h="32">
                <a:moveTo>
                  <a:pt x="22" y="3"/>
                </a:moveTo>
                <a:cubicBezTo>
                  <a:pt x="21" y="5"/>
                  <a:pt x="20" y="7"/>
                  <a:pt x="20" y="8"/>
                </a:cubicBezTo>
                <a:cubicBezTo>
                  <a:pt x="17" y="8"/>
                  <a:pt x="14" y="7"/>
                  <a:pt x="11" y="7"/>
                </a:cubicBezTo>
                <a:cubicBezTo>
                  <a:pt x="10" y="7"/>
                  <a:pt x="9" y="9"/>
                  <a:pt x="8" y="10"/>
                </a:cubicBezTo>
                <a:cubicBezTo>
                  <a:pt x="9" y="10"/>
                  <a:pt x="10" y="12"/>
                  <a:pt x="11" y="12"/>
                </a:cubicBezTo>
                <a:cubicBezTo>
                  <a:pt x="13" y="13"/>
                  <a:pt x="15" y="13"/>
                  <a:pt x="17" y="14"/>
                </a:cubicBezTo>
                <a:cubicBezTo>
                  <a:pt x="20" y="15"/>
                  <a:pt x="22" y="17"/>
                  <a:pt x="23" y="21"/>
                </a:cubicBezTo>
                <a:cubicBezTo>
                  <a:pt x="23" y="25"/>
                  <a:pt x="21" y="28"/>
                  <a:pt x="18" y="30"/>
                </a:cubicBezTo>
                <a:cubicBezTo>
                  <a:pt x="12" y="32"/>
                  <a:pt x="6" y="31"/>
                  <a:pt x="0" y="29"/>
                </a:cubicBezTo>
                <a:cubicBezTo>
                  <a:pt x="0" y="27"/>
                  <a:pt x="1" y="25"/>
                  <a:pt x="2" y="24"/>
                </a:cubicBezTo>
                <a:cubicBezTo>
                  <a:pt x="5" y="24"/>
                  <a:pt x="9" y="24"/>
                  <a:pt x="12" y="24"/>
                </a:cubicBezTo>
                <a:cubicBezTo>
                  <a:pt x="13" y="24"/>
                  <a:pt x="15" y="23"/>
                  <a:pt x="16" y="22"/>
                </a:cubicBezTo>
                <a:cubicBezTo>
                  <a:pt x="15" y="21"/>
                  <a:pt x="14" y="20"/>
                  <a:pt x="13" y="19"/>
                </a:cubicBezTo>
                <a:cubicBezTo>
                  <a:pt x="11" y="19"/>
                  <a:pt x="9" y="18"/>
                  <a:pt x="7" y="18"/>
                </a:cubicBezTo>
                <a:cubicBezTo>
                  <a:pt x="3" y="17"/>
                  <a:pt x="1" y="14"/>
                  <a:pt x="1" y="10"/>
                </a:cubicBezTo>
                <a:cubicBezTo>
                  <a:pt x="1" y="6"/>
                  <a:pt x="3" y="3"/>
                  <a:pt x="7" y="2"/>
                </a:cubicBezTo>
                <a:cubicBezTo>
                  <a:pt x="12" y="0"/>
                  <a:pt x="17" y="1"/>
                  <a:pt x="22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39" name="Freeform 11">
            <a:extLst>
              <a:ext uri="{FF2B5EF4-FFF2-40B4-BE49-F238E27FC236}">
                <a16:creationId xmlns:a16="http://schemas.microsoft.com/office/drawing/2014/main" xmlns="" id="{0C3F7F4D-A4F0-4EE4-9E4D-AF5E2687A933}"/>
              </a:ext>
            </a:extLst>
          </p:cNvPr>
          <p:cNvSpPr>
            <a:spLocks/>
          </p:cNvSpPr>
          <p:nvPr/>
        </p:nvSpPr>
        <p:spPr bwMode="auto">
          <a:xfrm>
            <a:off x="-2046946" y="6473449"/>
            <a:ext cx="15036" cy="33547"/>
          </a:xfrm>
          <a:custGeom>
            <a:avLst/>
            <a:gdLst>
              <a:gd name="T0" fmla="*/ 10 w 16"/>
              <a:gd name="T1" fmla="*/ 10 h 41"/>
              <a:gd name="T2" fmla="*/ 16 w 16"/>
              <a:gd name="T3" fmla="*/ 10 h 41"/>
              <a:gd name="T4" fmla="*/ 16 w 16"/>
              <a:gd name="T5" fmla="*/ 16 h 41"/>
              <a:gd name="T6" fmla="*/ 11 w 16"/>
              <a:gd name="T7" fmla="*/ 17 h 41"/>
              <a:gd name="T8" fmla="*/ 16 w 16"/>
              <a:gd name="T9" fmla="*/ 34 h 41"/>
              <a:gd name="T10" fmla="*/ 16 w 16"/>
              <a:gd name="T11" fmla="*/ 39 h 41"/>
              <a:gd name="T12" fmla="*/ 3 w 16"/>
              <a:gd name="T13" fmla="*/ 29 h 41"/>
              <a:gd name="T14" fmla="*/ 3 w 16"/>
              <a:gd name="T15" fmla="*/ 22 h 41"/>
              <a:gd name="T16" fmla="*/ 1 w 16"/>
              <a:gd name="T17" fmla="*/ 16 h 41"/>
              <a:gd name="T18" fmla="*/ 0 w 16"/>
              <a:gd name="T19" fmla="*/ 11 h 41"/>
              <a:gd name="T20" fmla="*/ 3 w 16"/>
              <a:gd name="T21" fmla="*/ 5 h 41"/>
              <a:gd name="T22" fmla="*/ 8 w 16"/>
              <a:gd name="T23" fmla="*/ 0 h 41"/>
              <a:gd name="T24" fmla="*/ 9 w 16"/>
              <a:gd name="T25" fmla="*/ 0 h 41"/>
              <a:gd name="T26" fmla="*/ 10 w 16"/>
              <a:gd name="T27" fmla="*/ 1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" h="41">
                <a:moveTo>
                  <a:pt x="10" y="10"/>
                </a:moveTo>
                <a:cubicBezTo>
                  <a:pt x="12" y="10"/>
                  <a:pt x="14" y="10"/>
                  <a:pt x="16" y="10"/>
                </a:cubicBezTo>
                <a:cubicBezTo>
                  <a:pt x="16" y="12"/>
                  <a:pt x="16" y="14"/>
                  <a:pt x="16" y="16"/>
                </a:cubicBezTo>
                <a:cubicBezTo>
                  <a:pt x="15" y="17"/>
                  <a:pt x="12" y="17"/>
                  <a:pt x="11" y="17"/>
                </a:cubicBezTo>
                <a:cubicBezTo>
                  <a:pt x="8" y="27"/>
                  <a:pt x="9" y="32"/>
                  <a:pt x="16" y="34"/>
                </a:cubicBezTo>
                <a:cubicBezTo>
                  <a:pt x="16" y="35"/>
                  <a:pt x="16" y="37"/>
                  <a:pt x="16" y="39"/>
                </a:cubicBezTo>
                <a:cubicBezTo>
                  <a:pt x="8" y="41"/>
                  <a:pt x="3" y="37"/>
                  <a:pt x="3" y="29"/>
                </a:cubicBezTo>
                <a:cubicBezTo>
                  <a:pt x="3" y="27"/>
                  <a:pt x="3" y="24"/>
                  <a:pt x="3" y="22"/>
                </a:cubicBezTo>
                <a:cubicBezTo>
                  <a:pt x="3" y="20"/>
                  <a:pt x="4" y="17"/>
                  <a:pt x="1" y="16"/>
                </a:cubicBezTo>
                <a:cubicBezTo>
                  <a:pt x="0" y="16"/>
                  <a:pt x="0" y="11"/>
                  <a:pt x="0" y="11"/>
                </a:cubicBezTo>
                <a:cubicBezTo>
                  <a:pt x="4" y="10"/>
                  <a:pt x="2" y="7"/>
                  <a:pt x="3" y="5"/>
                </a:cubicBezTo>
                <a:cubicBezTo>
                  <a:pt x="4" y="3"/>
                  <a:pt x="6" y="1"/>
                  <a:pt x="8" y="0"/>
                </a:cubicBezTo>
                <a:cubicBezTo>
                  <a:pt x="9" y="0"/>
                  <a:pt x="9" y="0"/>
                  <a:pt x="9" y="0"/>
                </a:cubicBezTo>
                <a:cubicBezTo>
                  <a:pt x="10" y="3"/>
                  <a:pt x="10" y="7"/>
                  <a:pt x="10" y="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40" name="Freeform 12">
            <a:extLst>
              <a:ext uri="{FF2B5EF4-FFF2-40B4-BE49-F238E27FC236}">
                <a16:creationId xmlns:a16="http://schemas.microsoft.com/office/drawing/2014/main" xmlns="" id="{6C9729D0-5EF4-4504-9FA0-FE581E8A3DE9}"/>
              </a:ext>
            </a:extLst>
          </p:cNvPr>
          <p:cNvSpPr>
            <a:spLocks/>
          </p:cNvSpPr>
          <p:nvPr/>
        </p:nvSpPr>
        <p:spPr bwMode="auto">
          <a:xfrm>
            <a:off x="-2077018" y="6480904"/>
            <a:ext cx="11276" cy="24229"/>
          </a:xfrm>
          <a:custGeom>
            <a:avLst/>
            <a:gdLst>
              <a:gd name="T0" fmla="*/ 15 w 15"/>
              <a:gd name="T1" fmla="*/ 3 h 31"/>
              <a:gd name="T2" fmla="*/ 15 w 15"/>
              <a:gd name="T3" fmla="*/ 8 h 31"/>
              <a:gd name="T4" fmla="*/ 7 w 15"/>
              <a:gd name="T5" fmla="*/ 17 h 31"/>
              <a:gd name="T6" fmla="*/ 7 w 15"/>
              <a:gd name="T7" fmla="*/ 30 h 31"/>
              <a:gd name="T8" fmla="*/ 7 w 15"/>
              <a:gd name="T9" fmla="*/ 31 h 31"/>
              <a:gd name="T10" fmla="*/ 1 w 15"/>
              <a:gd name="T11" fmla="*/ 31 h 31"/>
              <a:gd name="T12" fmla="*/ 1 w 15"/>
              <a:gd name="T13" fmla="*/ 9 h 31"/>
              <a:gd name="T14" fmla="*/ 15 w 15"/>
              <a:gd name="T1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" h="31">
                <a:moveTo>
                  <a:pt x="15" y="3"/>
                </a:moveTo>
                <a:cubicBezTo>
                  <a:pt x="15" y="4"/>
                  <a:pt x="15" y="6"/>
                  <a:pt x="15" y="8"/>
                </a:cubicBezTo>
                <a:cubicBezTo>
                  <a:pt x="7" y="9"/>
                  <a:pt x="7" y="9"/>
                  <a:pt x="7" y="17"/>
                </a:cubicBezTo>
                <a:cubicBezTo>
                  <a:pt x="7" y="22"/>
                  <a:pt x="7" y="26"/>
                  <a:pt x="7" y="30"/>
                </a:cubicBezTo>
                <a:cubicBezTo>
                  <a:pt x="7" y="30"/>
                  <a:pt x="7" y="30"/>
                  <a:pt x="7" y="31"/>
                </a:cubicBezTo>
                <a:cubicBezTo>
                  <a:pt x="5" y="31"/>
                  <a:pt x="3" y="31"/>
                  <a:pt x="1" y="31"/>
                </a:cubicBezTo>
                <a:cubicBezTo>
                  <a:pt x="1" y="24"/>
                  <a:pt x="0" y="17"/>
                  <a:pt x="1" y="9"/>
                </a:cubicBezTo>
                <a:cubicBezTo>
                  <a:pt x="1" y="3"/>
                  <a:pt x="8" y="0"/>
                  <a:pt x="15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41" name="Freeform 13">
            <a:extLst>
              <a:ext uri="{FF2B5EF4-FFF2-40B4-BE49-F238E27FC236}">
                <a16:creationId xmlns:a16="http://schemas.microsoft.com/office/drawing/2014/main" xmlns="" id="{5B978A1F-7437-49C6-8E91-2CA27EB1DBB5}"/>
              </a:ext>
            </a:extLst>
          </p:cNvPr>
          <p:cNvSpPr>
            <a:spLocks/>
          </p:cNvSpPr>
          <p:nvPr/>
        </p:nvSpPr>
        <p:spPr bwMode="auto">
          <a:xfrm>
            <a:off x="-2031910" y="6480951"/>
            <a:ext cx="15036" cy="13047"/>
          </a:xfrm>
          <a:custGeom>
            <a:avLst/>
            <a:gdLst>
              <a:gd name="T0" fmla="*/ 1 w 16"/>
              <a:gd name="T1" fmla="*/ 17 h 17"/>
              <a:gd name="T2" fmla="*/ 16 w 16"/>
              <a:gd name="T3" fmla="*/ 2 h 17"/>
              <a:gd name="T4" fmla="*/ 16 w 16"/>
              <a:gd name="T5" fmla="*/ 8 h 17"/>
              <a:gd name="T6" fmla="*/ 7 w 16"/>
              <a:gd name="T7" fmla="*/ 17 h 17"/>
              <a:gd name="T8" fmla="*/ 1 w 16"/>
              <a:gd name="T9" fmla="*/ 1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17">
                <a:moveTo>
                  <a:pt x="1" y="17"/>
                </a:moveTo>
                <a:cubicBezTo>
                  <a:pt x="0" y="4"/>
                  <a:pt x="3" y="0"/>
                  <a:pt x="16" y="2"/>
                </a:cubicBezTo>
                <a:cubicBezTo>
                  <a:pt x="16" y="4"/>
                  <a:pt x="16" y="6"/>
                  <a:pt x="16" y="8"/>
                </a:cubicBezTo>
                <a:cubicBezTo>
                  <a:pt x="8" y="9"/>
                  <a:pt x="8" y="9"/>
                  <a:pt x="7" y="17"/>
                </a:cubicBezTo>
                <a:cubicBezTo>
                  <a:pt x="5" y="17"/>
                  <a:pt x="3" y="17"/>
                  <a:pt x="1" y="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43" name="Freeform 14">
            <a:extLst>
              <a:ext uri="{FF2B5EF4-FFF2-40B4-BE49-F238E27FC236}">
                <a16:creationId xmlns:a16="http://schemas.microsoft.com/office/drawing/2014/main" xmlns="" id="{2FEF7DAE-96C2-4D10-8301-38CDD67ACE13}"/>
              </a:ext>
            </a:extLst>
          </p:cNvPr>
          <p:cNvSpPr>
            <a:spLocks/>
          </p:cNvSpPr>
          <p:nvPr/>
        </p:nvSpPr>
        <p:spPr bwMode="auto">
          <a:xfrm>
            <a:off x="-2024390" y="6492134"/>
            <a:ext cx="11276" cy="13047"/>
          </a:xfrm>
          <a:custGeom>
            <a:avLst/>
            <a:gdLst>
              <a:gd name="T0" fmla="*/ 1 w 15"/>
              <a:gd name="T1" fmla="*/ 16 h 17"/>
              <a:gd name="T2" fmla="*/ 5 w 15"/>
              <a:gd name="T3" fmla="*/ 10 h 17"/>
              <a:gd name="T4" fmla="*/ 9 w 15"/>
              <a:gd name="T5" fmla="*/ 6 h 17"/>
              <a:gd name="T6" fmla="*/ 9 w 15"/>
              <a:gd name="T7" fmla="*/ 2 h 17"/>
              <a:gd name="T8" fmla="*/ 15 w 15"/>
              <a:gd name="T9" fmla="*/ 6 h 17"/>
              <a:gd name="T10" fmla="*/ 1 w 15"/>
              <a:gd name="T11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" h="17">
                <a:moveTo>
                  <a:pt x="1" y="16"/>
                </a:moveTo>
                <a:cubicBezTo>
                  <a:pt x="0" y="12"/>
                  <a:pt x="0" y="9"/>
                  <a:pt x="5" y="10"/>
                </a:cubicBezTo>
                <a:cubicBezTo>
                  <a:pt x="8" y="10"/>
                  <a:pt x="9" y="9"/>
                  <a:pt x="9" y="6"/>
                </a:cubicBezTo>
                <a:cubicBezTo>
                  <a:pt x="8" y="5"/>
                  <a:pt x="9" y="3"/>
                  <a:pt x="9" y="2"/>
                </a:cubicBezTo>
                <a:cubicBezTo>
                  <a:pt x="15" y="0"/>
                  <a:pt x="15" y="1"/>
                  <a:pt x="15" y="6"/>
                </a:cubicBezTo>
                <a:cubicBezTo>
                  <a:pt x="15" y="15"/>
                  <a:pt x="11" y="17"/>
                  <a:pt x="1" y="1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44" name="Freeform 15">
            <a:extLst>
              <a:ext uri="{FF2B5EF4-FFF2-40B4-BE49-F238E27FC236}">
                <a16:creationId xmlns:a16="http://schemas.microsoft.com/office/drawing/2014/main" xmlns="" id="{FAD52364-7B40-4472-BC79-D6853209ACF3}"/>
              </a:ext>
            </a:extLst>
          </p:cNvPr>
          <p:cNvSpPr>
            <a:spLocks/>
          </p:cNvSpPr>
          <p:nvPr/>
        </p:nvSpPr>
        <p:spPr bwMode="auto">
          <a:xfrm>
            <a:off x="-2092056" y="6486495"/>
            <a:ext cx="7519" cy="5592"/>
          </a:xfrm>
          <a:custGeom>
            <a:avLst/>
            <a:gdLst>
              <a:gd name="T0" fmla="*/ 10 w 11"/>
              <a:gd name="T1" fmla="*/ 6 h 7"/>
              <a:gd name="T2" fmla="*/ 6 w 11"/>
              <a:gd name="T3" fmla="*/ 6 h 7"/>
              <a:gd name="T4" fmla="*/ 1 w 11"/>
              <a:gd name="T5" fmla="*/ 6 h 7"/>
              <a:gd name="T6" fmla="*/ 5 w 11"/>
              <a:gd name="T7" fmla="*/ 0 h 7"/>
              <a:gd name="T8" fmla="*/ 10 w 11"/>
              <a:gd name="T9" fmla="*/ 6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7">
                <a:moveTo>
                  <a:pt x="10" y="6"/>
                </a:moveTo>
                <a:cubicBezTo>
                  <a:pt x="8" y="6"/>
                  <a:pt x="7" y="7"/>
                  <a:pt x="6" y="6"/>
                </a:cubicBezTo>
                <a:cubicBezTo>
                  <a:pt x="4" y="6"/>
                  <a:pt x="3" y="6"/>
                  <a:pt x="1" y="6"/>
                </a:cubicBezTo>
                <a:cubicBezTo>
                  <a:pt x="0" y="3"/>
                  <a:pt x="2" y="0"/>
                  <a:pt x="5" y="0"/>
                </a:cubicBezTo>
                <a:cubicBezTo>
                  <a:pt x="9" y="0"/>
                  <a:pt x="11" y="2"/>
                  <a:pt x="10" y="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64" name="Google Shape;302;p31"/>
          <p:cNvSpPr/>
          <p:nvPr/>
        </p:nvSpPr>
        <p:spPr>
          <a:xfrm>
            <a:off x="6486721" y="2858194"/>
            <a:ext cx="4951331" cy="3615255"/>
          </a:xfrm>
          <a:custGeom>
            <a:avLst/>
            <a:gdLst/>
            <a:ahLst/>
            <a:cxnLst/>
            <a:rect l="l" t="t" r="r" b="b"/>
            <a:pathLst>
              <a:path w="31364" h="22577" extrusionOk="0">
                <a:moveTo>
                  <a:pt x="1537" y="21843"/>
                </a:moveTo>
                <a:lnTo>
                  <a:pt x="29273" y="22556"/>
                </a:lnTo>
                <a:cubicBezTo>
                  <a:pt x="30125" y="22576"/>
                  <a:pt x="30839" y="21903"/>
                  <a:pt x="30858" y="21041"/>
                </a:cubicBezTo>
                <a:lnTo>
                  <a:pt x="31343" y="2328"/>
                </a:lnTo>
                <a:cubicBezTo>
                  <a:pt x="31363" y="1476"/>
                  <a:pt x="30690" y="754"/>
                  <a:pt x="29828" y="734"/>
                </a:cubicBezTo>
                <a:lnTo>
                  <a:pt x="2091" y="21"/>
                </a:lnTo>
                <a:cubicBezTo>
                  <a:pt x="1240" y="1"/>
                  <a:pt x="526" y="674"/>
                  <a:pt x="506" y="1536"/>
                </a:cubicBezTo>
                <a:lnTo>
                  <a:pt x="21" y="20249"/>
                </a:lnTo>
                <a:cubicBezTo>
                  <a:pt x="1" y="21110"/>
                  <a:pt x="674" y="21823"/>
                  <a:pt x="1537" y="21843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FF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5" name="Google Shape;303;p31"/>
          <p:cNvSpPr/>
          <p:nvPr/>
        </p:nvSpPr>
        <p:spPr>
          <a:xfrm>
            <a:off x="8962387" y="2450677"/>
            <a:ext cx="807844" cy="1079091"/>
          </a:xfrm>
          <a:custGeom>
            <a:avLst/>
            <a:gdLst/>
            <a:ahLst/>
            <a:cxnLst/>
            <a:rect l="l" t="t" r="r" b="b"/>
            <a:pathLst>
              <a:path w="4747" h="6341" extrusionOk="0">
                <a:moveTo>
                  <a:pt x="4746" y="1"/>
                </a:moveTo>
                <a:lnTo>
                  <a:pt x="3963" y="5202"/>
                </a:lnTo>
                <a:cubicBezTo>
                  <a:pt x="3686" y="6321"/>
                  <a:pt x="1" y="6341"/>
                  <a:pt x="1" y="5202"/>
                </a:cubicBezTo>
                <a:lnTo>
                  <a:pt x="456" y="1170"/>
                </a:lnTo>
                <a:close/>
              </a:path>
            </a:pathLst>
          </a:custGeom>
          <a:solidFill>
            <a:srgbClr val="FFB26C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6" name="Google Shape;304;p31"/>
          <p:cNvSpPr/>
          <p:nvPr/>
        </p:nvSpPr>
        <p:spPr>
          <a:xfrm>
            <a:off x="8984340" y="2466042"/>
            <a:ext cx="765640" cy="698065"/>
          </a:xfrm>
          <a:custGeom>
            <a:avLst/>
            <a:gdLst/>
            <a:ahLst/>
            <a:cxnLst/>
            <a:rect l="l" t="t" r="r" b="b"/>
            <a:pathLst>
              <a:path w="4499" h="4102" extrusionOk="0">
                <a:moveTo>
                  <a:pt x="4498" y="714"/>
                </a:moveTo>
                <a:lnTo>
                  <a:pt x="4419" y="1209"/>
                </a:lnTo>
                <a:cubicBezTo>
                  <a:pt x="4369" y="1377"/>
                  <a:pt x="4290" y="1566"/>
                  <a:pt x="4171" y="1764"/>
                </a:cubicBezTo>
                <a:cubicBezTo>
                  <a:pt x="2903" y="3953"/>
                  <a:pt x="1021" y="4102"/>
                  <a:pt x="1" y="3992"/>
                </a:cubicBezTo>
                <a:lnTo>
                  <a:pt x="327" y="1080"/>
                </a:lnTo>
                <a:lnTo>
                  <a:pt x="4280" y="1"/>
                </a:lnTo>
                <a:cubicBezTo>
                  <a:pt x="4419" y="208"/>
                  <a:pt x="4498" y="446"/>
                  <a:pt x="4498" y="714"/>
                </a:cubicBez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7" name="Google Shape;305;p31"/>
          <p:cNvSpPr/>
          <p:nvPr/>
        </p:nvSpPr>
        <p:spPr>
          <a:xfrm>
            <a:off x="8102688" y="896503"/>
            <a:ext cx="1868065" cy="1225783"/>
          </a:xfrm>
          <a:custGeom>
            <a:avLst/>
            <a:gdLst/>
            <a:ahLst/>
            <a:cxnLst/>
            <a:rect l="l" t="t" r="r" b="b"/>
            <a:pathLst>
              <a:path w="10977" h="7203" extrusionOk="0">
                <a:moveTo>
                  <a:pt x="10531" y="7104"/>
                </a:moveTo>
                <a:lnTo>
                  <a:pt x="10878" y="2448"/>
                </a:lnTo>
                <a:cubicBezTo>
                  <a:pt x="10878" y="2448"/>
                  <a:pt x="10977" y="2061"/>
                  <a:pt x="10234" y="2279"/>
                </a:cubicBezTo>
                <a:cubicBezTo>
                  <a:pt x="10234" y="2279"/>
                  <a:pt x="4092" y="1"/>
                  <a:pt x="2052" y="1566"/>
                </a:cubicBezTo>
                <a:cubicBezTo>
                  <a:pt x="1" y="3131"/>
                  <a:pt x="2299" y="5806"/>
                  <a:pt x="2299" y="5806"/>
                </a:cubicBezTo>
                <a:cubicBezTo>
                  <a:pt x="2299" y="5806"/>
                  <a:pt x="1566" y="6420"/>
                  <a:pt x="2547" y="6875"/>
                </a:cubicBezTo>
                <a:cubicBezTo>
                  <a:pt x="3240" y="7203"/>
                  <a:pt x="9125" y="7104"/>
                  <a:pt x="10531" y="7104"/>
                </a:cubicBez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8" name="Google Shape;306;p31"/>
          <p:cNvSpPr/>
          <p:nvPr/>
        </p:nvSpPr>
        <p:spPr>
          <a:xfrm>
            <a:off x="8368969" y="1727596"/>
            <a:ext cx="1554595" cy="394640"/>
          </a:xfrm>
          <a:custGeom>
            <a:avLst/>
            <a:gdLst/>
            <a:ahLst/>
            <a:cxnLst/>
            <a:rect l="l" t="t" r="r" b="b"/>
            <a:pathLst>
              <a:path w="9135" h="2319" extrusionOk="0">
                <a:moveTo>
                  <a:pt x="8966" y="2220"/>
                </a:moveTo>
                <a:lnTo>
                  <a:pt x="9134" y="1"/>
                </a:lnTo>
                <a:cubicBezTo>
                  <a:pt x="8511" y="397"/>
                  <a:pt x="8015" y="149"/>
                  <a:pt x="8015" y="149"/>
                </a:cubicBezTo>
                <a:lnTo>
                  <a:pt x="5559" y="664"/>
                </a:lnTo>
                <a:cubicBezTo>
                  <a:pt x="5559" y="664"/>
                  <a:pt x="4815" y="952"/>
                  <a:pt x="2814" y="1011"/>
                </a:cubicBezTo>
                <a:cubicBezTo>
                  <a:pt x="804" y="1071"/>
                  <a:pt x="1408" y="327"/>
                  <a:pt x="1408" y="327"/>
                </a:cubicBezTo>
                <a:cubicBezTo>
                  <a:pt x="903" y="298"/>
                  <a:pt x="506" y="228"/>
                  <a:pt x="189" y="129"/>
                </a:cubicBezTo>
                <a:cubicBezTo>
                  <a:pt x="467" y="605"/>
                  <a:pt x="734" y="922"/>
                  <a:pt x="734" y="922"/>
                </a:cubicBezTo>
                <a:cubicBezTo>
                  <a:pt x="734" y="922"/>
                  <a:pt x="1" y="1536"/>
                  <a:pt x="982" y="1991"/>
                </a:cubicBezTo>
                <a:cubicBezTo>
                  <a:pt x="1675" y="2319"/>
                  <a:pt x="7560" y="2220"/>
                  <a:pt x="8966" y="2220"/>
                </a:cubicBez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9" name="Google Shape;307;p31"/>
          <p:cNvSpPr/>
          <p:nvPr/>
        </p:nvSpPr>
        <p:spPr>
          <a:xfrm>
            <a:off x="8357227" y="1113939"/>
            <a:ext cx="779084" cy="649224"/>
          </a:xfrm>
          <a:custGeom>
            <a:avLst/>
            <a:gdLst/>
            <a:ahLst/>
            <a:cxnLst/>
            <a:rect l="l" t="t" r="r" b="b"/>
            <a:pathLst>
              <a:path w="4578" h="3815" extrusionOk="0">
                <a:moveTo>
                  <a:pt x="2289" y="1"/>
                </a:moveTo>
                <a:cubicBezTo>
                  <a:pt x="3547" y="1"/>
                  <a:pt x="4577" y="853"/>
                  <a:pt x="4577" y="1912"/>
                </a:cubicBezTo>
                <a:cubicBezTo>
                  <a:pt x="4577" y="1962"/>
                  <a:pt x="4577" y="2022"/>
                  <a:pt x="4567" y="2071"/>
                </a:cubicBezTo>
                <a:cubicBezTo>
                  <a:pt x="4478" y="1269"/>
                  <a:pt x="3656" y="635"/>
                  <a:pt x="2665" y="635"/>
                </a:cubicBezTo>
                <a:cubicBezTo>
                  <a:pt x="1615" y="635"/>
                  <a:pt x="763" y="1348"/>
                  <a:pt x="763" y="2229"/>
                </a:cubicBezTo>
                <a:cubicBezTo>
                  <a:pt x="763" y="3052"/>
                  <a:pt x="1516" y="3735"/>
                  <a:pt x="2487" y="3805"/>
                </a:cubicBezTo>
                <a:cubicBezTo>
                  <a:pt x="2418" y="3814"/>
                  <a:pt x="2359" y="3814"/>
                  <a:pt x="2289" y="3814"/>
                </a:cubicBezTo>
                <a:cubicBezTo>
                  <a:pt x="1021" y="3814"/>
                  <a:pt x="1" y="2962"/>
                  <a:pt x="1" y="1912"/>
                </a:cubicBezTo>
                <a:cubicBezTo>
                  <a:pt x="1" y="853"/>
                  <a:pt x="1021" y="1"/>
                  <a:pt x="2289" y="1"/>
                </a:cubicBezTo>
                <a:close/>
              </a:path>
            </a:pathLst>
          </a:custGeom>
          <a:solidFill>
            <a:srgbClr val="3D5072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0" name="Google Shape;308;p31"/>
          <p:cNvSpPr/>
          <p:nvPr/>
        </p:nvSpPr>
        <p:spPr>
          <a:xfrm>
            <a:off x="8535917" y="1715687"/>
            <a:ext cx="1458443" cy="1338780"/>
          </a:xfrm>
          <a:custGeom>
            <a:avLst/>
            <a:gdLst/>
            <a:ahLst/>
            <a:cxnLst/>
            <a:rect l="l" t="t" r="r" b="b"/>
            <a:pathLst>
              <a:path w="8570" h="7867" extrusionOk="0">
                <a:moveTo>
                  <a:pt x="7470" y="1"/>
                </a:moveTo>
                <a:lnTo>
                  <a:pt x="7470" y="1735"/>
                </a:lnTo>
                <a:cubicBezTo>
                  <a:pt x="8074" y="1665"/>
                  <a:pt x="8569" y="2101"/>
                  <a:pt x="8569" y="2715"/>
                </a:cubicBezTo>
                <a:cubicBezTo>
                  <a:pt x="8569" y="3320"/>
                  <a:pt x="8074" y="3875"/>
                  <a:pt x="7470" y="3944"/>
                </a:cubicBezTo>
                <a:lnTo>
                  <a:pt x="7470" y="4132"/>
                </a:lnTo>
                <a:cubicBezTo>
                  <a:pt x="7470" y="6182"/>
                  <a:pt x="5786" y="7866"/>
                  <a:pt x="3735" y="7866"/>
                </a:cubicBezTo>
                <a:lnTo>
                  <a:pt x="3735" y="7866"/>
                </a:lnTo>
                <a:cubicBezTo>
                  <a:pt x="1685" y="7866"/>
                  <a:pt x="1" y="6182"/>
                  <a:pt x="1" y="4132"/>
                </a:cubicBezTo>
                <a:lnTo>
                  <a:pt x="1" y="556"/>
                </a:lnTo>
                <a:cubicBezTo>
                  <a:pt x="793" y="952"/>
                  <a:pt x="3111" y="665"/>
                  <a:pt x="3567" y="575"/>
                </a:cubicBezTo>
                <a:cubicBezTo>
                  <a:pt x="4171" y="467"/>
                  <a:pt x="3290" y="278"/>
                  <a:pt x="3290" y="278"/>
                </a:cubicBezTo>
                <a:close/>
              </a:path>
            </a:pathLst>
          </a:custGeom>
          <a:solidFill>
            <a:srgbClr val="FFB26C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1" name="Google Shape;309;p31"/>
          <p:cNvSpPr/>
          <p:nvPr/>
        </p:nvSpPr>
        <p:spPr>
          <a:xfrm>
            <a:off x="9803808" y="2088421"/>
            <a:ext cx="190601" cy="298489"/>
          </a:xfrm>
          <a:custGeom>
            <a:avLst/>
            <a:gdLst/>
            <a:ahLst/>
            <a:cxnLst/>
            <a:rect l="l" t="t" r="r" b="b"/>
            <a:pathLst>
              <a:path w="1120" h="1754" extrusionOk="0">
                <a:moveTo>
                  <a:pt x="981" y="1"/>
                </a:moveTo>
                <a:cubicBezTo>
                  <a:pt x="1070" y="149"/>
                  <a:pt x="1119" y="327"/>
                  <a:pt x="1119" y="525"/>
                </a:cubicBezTo>
                <a:cubicBezTo>
                  <a:pt x="1119" y="1130"/>
                  <a:pt x="624" y="1685"/>
                  <a:pt x="20" y="1754"/>
                </a:cubicBezTo>
                <a:lnTo>
                  <a:pt x="20" y="1318"/>
                </a:lnTo>
                <a:cubicBezTo>
                  <a:pt x="446" y="1368"/>
                  <a:pt x="565" y="367"/>
                  <a:pt x="0" y="595"/>
                </a:cubicBezTo>
                <a:lnTo>
                  <a:pt x="10" y="318"/>
                </a:lnTo>
                <a:cubicBezTo>
                  <a:pt x="10" y="318"/>
                  <a:pt x="555" y="10"/>
                  <a:pt x="981" y="1"/>
                </a:cubicBez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2" name="Google Shape;310;p31"/>
          <p:cNvSpPr/>
          <p:nvPr/>
        </p:nvSpPr>
        <p:spPr>
          <a:xfrm>
            <a:off x="8535966" y="1715734"/>
            <a:ext cx="1271415" cy="1330441"/>
          </a:xfrm>
          <a:custGeom>
            <a:avLst/>
            <a:gdLst/>
            <a:ahLst/>
            <a:cxnLst/>
            <a:rect l="l" t="t" r="r" b="b"/>
            <a:pathLst>
              <a:path w="7471" h="7818" extrusionOk="0">
                <a:moveTo>
                  <a:pt x="7470" y="1"/>
                </a:moveTo>
                <a:lnTo>
                  <a:pt x="7470" y="1735"/>
                </a:lnTo>
                <a:lnTo>
                  <a:pt x="7272" y="199"/>
                </a:lnTo>
                <a:lnTo>
                  <a:pt x="3775" y="487"/>
                </a:lnTo>
                <a:cubicBezTo>
                  <a:pt x="3775" y="487"/>
                  <a:pt x="4459" y="804"/>
                  <a:pt x="3101" y="952"/>
                </a:cubicBezTo>
                <a:lnTo>
                  <a:pt x="2933" y="3023"/>
                </a:lnTo>
                <a:cubicBezTo>
                  <a:pt x="2933" y="3023"/>
                  <a:pt x="2447" y="2576"/>
                  <a:pt x="2210" y="3023"/>
                </a:cubicBezTo>
                <a:cubicBezTo>
                  <a:pt x="1972" y="3459"/>
                  <a:pt x="2447" y="4053"/>
                  <a:pt x="2923" y="4241"/>
                </a:cubicBezTo>
                <a:lnTo>
                  <a:pt x="3131" y="7817"/>
                </a:lnTo>
                <a:cubicBezTo>
                  <a:pt x="1368" y="7520"/>
                  <a:pt x="1" y="5975"/>
                  <a:pt x="1" y="4132"/>
                </a:cubicBezTo>
                <a:lnTo>
                  <a:pt x="1" y="556"/>
                </a:lnTo>
                <a:cubicBezTo>
                  <a:pt x="793" y="952"/>
                  <a:pt x="3111" y="665"/>
                  <a:pt x="3567" y="575"/>
                </a:cubicBezTo>
                <a:cubicBezTo>
                  <a:pt x="4171" y="467"/>
                  <a:pt x="3290" y="278"/>
                  <a:pt x="3290" y="278"/>
                </a:cubicBez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3" name="Google Shape;311;p31"/>
          <p:cNvSpPr/>
          <p:nvPr/>
        </p:nvSpPr>
        <p:spPr>
          <a:xfrm>
            <a:off x="9051901" y="2361554"/>
            <a:ext cx="96152" cy="79303"/>
          </a:xfrm>
          <a:custGeom>
            <a:avLst/>
            <a:gdLst/>
            <a:ahLst/>
            <a:cxnLst/>
            <a:rect l="l" t="t" r="r" b="b"/>
            <a:pathLst>
              <a:path w="565" h="466" extrusionOk="0">
                <a:moveTo>
                  <a:pt x="366" y="80"/>
                </a:moveTo>
                <a:cubicBezTo>
                  <a:pt x="505" y="159"/>
                  <a:pt x="564" y="298"/>
                  <a:pt x="505" y="397"/>
                </a:cubicBezTo>
                <a:cubicBezTo>
                  <a:pt x="485" y="436"/>
                  <a:pt x="456" y="456"/>
                  <a:pt x="406" y="466"/>
                </a:cubicBezTo>
                <a:cubicBezTo>
                  <a:pt x="456" y="377"/>
                  <a:pt x="416" y="248"/>
                  <a:pt x="307" y="179"/>
                </a:cubicBezTo>
                <a:cubicBezTo>
                  <a:pt x="198" y="119"/>
                  <a:pt x="69" y="149"/>
                  <a:pt x="10" y="238"/>
                </a:cubicBezTo>
                <a:cubicBezTo>
                  <a:pt x="0" y="198"/>
                  <a:pt x="0" y="159"/>
                  <a:pt x="20" y="119"/>
                </a:cubicBezTo>
                <a:cubicBezTo>
                  <a:pt x="79" y="20"/>
                  <a:pt x="238" y="0"/>
                  <a:pt x="366" y="80"/>
                </a:cubicBez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4" name="Google Shape;312;p31"/>
          <p:cNvSpPr/>
          <p:nvPr/>
        </p:nvSpPr>
        <p:spPr>
          <a:xfrm>
            <a:off x="9286120" y="1843829"/>
            <a:ext cx="349209" cy="104659"/>
          </a:xfrm>
          <a:custGeom>
            <a:avLst/>
            <a:gdLst/>
            <a:ahLst/>
            <a:cxnLst/>
            <a:rect l="l" t="t" r="r" b="b"/>
            <a:pathLst>
              <a:path w="2052" h="615" extrusionOk="0">
                <a:moveTo>
                  <a:pt x="1" y="615"/>
                </a:moveTo>
                <a:lnTo>
                  <a:pt x="2052" y="615"/>
                </a:lnTo>
                <a:cubicBezTo>
                  <a:pt x="2052" y="615"/>
                  <a:pt x="1685" y="130"/>
                  <a:pt x="586" y="338"/>
                </a:cubicBezTo>
                <a:cubicBezTo>
                  <a:pt x="784" y="1"/>
                  <a:pt x="1" y="110"/>
                  <a:pt x="1" y="615"/>
                </a:cubicBez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5" name="Google Shape;313;p31"/>
          <p:cNvSpPr/>
          <p:nvPr/>
        </p:nvSpPr>
        <p:spPr>
          <a:xfrm>
            <a:off x="8635521" y="1850635"/>
            <a:ext cx="349039" cy="97852"/>
          </a:xfrm>
          <a:custGeom>
            <a:avLst/>
            <a:gdLst/>
            <a:ahLst/>
            <a:cxnLst/>
            <a:rect l="l" t="t" r="r" b="b"/>
            <a:pathLst>
              <a:path w="2051" h="575" extrusionOk="0">
                <a:moveTo>
                  <a:pt x="2051" y="575"/>
                </a:moveTo>
                <a:lnTo>
                  <a:pt x="0" y="575"/>
                </a:lnTo>
                <a:cubicBezTo>
                  <a:pt x="0" y="575"/>
                  <a:pt x="357" y="70"/>
                  <a:pt x="1457" y="278"/>
                </a:cubicBezTo>
                <a:cubicBezTo>
                  <a:pt x="1308" y="0"/>
                  <a:pt x="2051" y="60"/>
                  <a:pt x="2051" y="575"/>
                </a:cubicBez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6" name="Google Shape;314;p31"/>
          <p:cNvSpPr/>
          <p:nvPr/>
        </p:nvSpPr>
        <p:spPr>
          <a:xfrm>
            <a:off x="8905039" y="2550231"/>
            <a:ext cx="482460" cy="158604"/>
          </a:xfrm>
          <a:custGeom>
            <a:avLst/>
            <a:gdLst/>
            <a:ahLst/>
            <a:cxnLst/>
            <a:rect l="l" t="t" r="r" b="b"/>
            <a:pathLst>
              <a:path w="2835" h="932" extrusionOk="0">
                <a:moveTo>
                  <a:pt x="11" y="466"/>
                </a:moveTo>
                <a:cubicBezTo>
                  <a:pt x="21" y="466"/>
                  <a:pt x="2695" y="842"/>
                  <a:pt x="2755" y="1"/>
                </a:cubicBezTo>
                <a:lnTo>
                  <a:pt x="2834" y="1"/>
                </a:lnTo>
                <a:cubicBezTo>
                  <a:pt x="2765" y="932"/>
                  <a:pt x="11" y="545"/>
                  <a:pt x="1" y="545"/>
                </a:cubicBez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7" name="Google Shape;315;p31"/>
          <p:cNvSpPr/>
          <p:nvPr/>
        </p:nvSpPr>
        <p:spPr>
          <a:xfrm>
            <a:off x="7571676" y="3839829"/>
            <a:ext cx="1257800" cy="2375496"/>
          </a:xfrm>
          <a:custGeom>
            <a:avLst/>
            <a:gdLst/>
            <a:ahLst/>
            <a:cxnLst/>
            <a:rect l="l" t="t" r="r" b="b"/>
            <a:pathLst>
              <a:path w="7391" h="13959" extrusionOk="0">
                <a:moveTo>
                  <a:pt x="7391" y="833"/>
                </a:moveTo>
                <a:lnTo>
                  <a:pt x="4419" y="1"/>
                </a:lnTo>
                <a:lnTo>
                  <a:pt x="1892" y="9144"/>
                </a:lnTo>
                <a:lnTo>
                  <a:pt x="89" y="9085"/>
                </a:lnTo>
                <a:cubicBezTo>
                  <a:pt x="89" y="9085"/>
                  <a:pt x="1" y="11690"/>
                  <a:pt x="655" y="12948"/>
                </a:cubicBezTo>
                <a:lnTo>
                  <a:pt x="2209" y="12532"/>
                </a:lnTo>
                <a:lnTo>
                  <a:pt x="4894" y="13959"/>
                </a:lnTo>
                <a:close/>
              </a:path>
            </a:pathLst>
          </a:custGeom>
          <a:solidFill>
            <a:srgbClr val="F3E0BE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8" name="Google Shape;316;p31"/>
          <p:cNvSpPr/>
          <p:nvPr/>
        </p:nvSpPr>
        <p:spPr>
          <a:xfrm>
            <a:off x="8084259" y="3335936"/>
            <a:ext cx="2515260" cy="3115424"/>
          </a:xfrm>
          <a:custGeom>
            <a:avLst/>
            <a:gdLst/>
            <a:ahLst/>
            <a:cxnLst/>
            <a:rect l="l" t="t" r="r" b="b"/>
            <a:pathLst>
              <a:path w="14780" h="18307" extrusionOk="0">
                <a:moveTo>
                  <a:pt x="9123" y="0"/>
                </a:moveTo>
                <a:lnTo>
                  <a:pt x="13521" y="2536"/>
                </a:lnTo>
                <a:lnTo>
                  <a:pt x="14780" y="18306"/>
                </a:lnTo>
                <a:lnTo>
                  <a:pt x="0" y="17860"/>
                </a:lnTo>
                <a:lnTo>
                  <a:pt x="1407" y="2962"/>
                </a:lnTo>
                <a:lnTo>
                  <a:pt x="5161" y="0"/>
                </a:lnTo>
                <a:close/>
              </a:path>
            </a:pathLst>
          </a:custGeom>
          <a:solidFill>
            <a:srgbClr val="FFF2DE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9" name="Google Shape;317;p31"/>
          <p:cNvSpPr/>
          <p:nvPr/>
        </p:nvSpPr>
        <p:spPr>
          <a:xfrm>
            <a:off x="8084259" y="3942835"/>
            <a:ext cx="2515260" cy="2508575"/>
          </a:xfrm>
          <a:custGeom>
            <a:avLst/>
            <a:gdLst/>
            <a:ahLst/>
            <a:cxnLst/>
            <a:rect l="l" t="t" r="r" b="b"/>
            <a:pathLst>
              <a:path w="14780" h="14741" extrusionOk="0">
                <a:moveTo>
                  <a:pt x="13601" y="0"/>
                </a:moveTo>
                <a:lnTo>
                  <a:pt x="14780" y="14740"/>
                </a:lnTo>
                <a:lnTo>
                  <a:pt x="0" y="14364"/>
                </a:lnTo>
                <a:lnTo>
                  <a:pt x="505" y="8935"/>
                </a:lnTo>
                <a:cubicBezTo>
                  <a:pt x="4240" y="13354"/>
                  <a:pt x="13026" y="9936"/>
                  <a:pt x="12432" y="4269"/>
                </a:cubicBezTo>
                <a:lnTo>
                  <a:pt x="12224" y="2080"/>
                </a:lnTo>
                <a:close/>
              </a:path>
            </a:pathLst>
          </a:custGeom>
          <a:solidFill>
            <a:srgbClr val="F3E0BE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0" name="Google Shape;318;p31"/>
          <p:cNvSpPr/>
          <p:nvPr/>
        </p:nvSpPr>
        <p:spPr>
          <a:xfrm>
            <a:off x="9001359" y="3335936"/>
            <a:ext cx="595120" cy="1087429"/>
          </a:xfrm>
          <a:custGeom>
            <a:avLst/>
            <a:gdLst/>
            <a:ahLst/>
            <a:cxnLst/>
            <a:rect l="l" t="t" r="r" b="b"/>
            <a:pathLst>
              <a:path w="3497" h="6390" extrusionOk="0">
                <a:moveTo>
                  <a:pt x="0" y="0"/>
                </a:moveTo>
                <a:lnTo>
                  <a:pt x="1228" y="6389"/>
                </a:lnTo>
                <a:lnTo>
                  <a:pt x="3496" y="0"/>
                </a:ln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1" name="Google Shape;319;p31"/>
          <p:cNvSpPr/>
          <p:nvPr/>
        </p:nvSpPr>
        <p:spPr>
          <a:xfrm>
            <a:off x="9210339" y="3141976"/>
            <a:ext cx="596992" cy="1281431"/>
          </a:xfrm>
          <a:custGeom>
            <a:avLst/>
            <a:gdLst/>
            <a:ahLst/>
            <a:cxnLst/>
            <a:rect l="l" t="t" r="r" b="b"/>
            <a:pathLst>
              <a:path w="3508" h="7530" extrusionOk="0">
                <a:moveTo>
                  <a:pt x="2675" y="0"/>
                </a:moveTo>
                <a:lnTo>
                  <a:pt x="3507" y="1843"/>
                </a:lnTo>
                <a:lnTo>
                  <a:pt x="2833" y="4270"/>
                </a:lnTo>
                <a:lnTo>
                  <a:pt x="1942" y="4072"/>
                </a:lnTo>
                <a:lnTo>
                  <a:pt x="2605" y="4874"/>
                </a:lnTo>
                <a:lnTo>
                  <a:pt x="0" y="7529"/>
                </a:lnTo>
                <a:close/>
              </a:path>
            </a:pathLst>
          </a:custGeom>
          <a:solidFill>
            <a:srgbClr val="F3E0BE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2" name="Google Shape;320;p31"/>
          <p:cNvSpPr/>
          <p:nvPr/>
        </p:nvSpPr>
        <p:spPr>
          <a:xfrm>
            <a:off x="8851091" y="3207795"/>
            <a:ext cx="359420" cy="1215572"/>
          </a:xfrm>
          <a:custGeom>
            <a:avLst/>
            <a:gdLst/>
            <a:ahLst/>
            <a:cxnLst/>
            <a:rect l="l" t="t" r="r" b="b"/>
            <a:pathLst>
              <a:path w="2112" h="7143" extrusionOk="0">
                <a:moveTo>
                  <a:pt x="744" y="0"/>
                </a:moveTo>
                <a:lnTo>
                  <a:pt x="2111" y="7142"/>
                </a:lnTo>
                <a:lnTo>
                  <a:pt x="437" y="4181"/>
                </a:lnTo>
                <a:lnTo>
                  <a:pt x="952" y="3547"/>
                </a:lnTo>
                <a:lnTo>
                  <a:pt x="278" y="3655"/>
                </a:lnTo>
                <a:lnTo>
                  <a:pt x="1" y="1278"/>
                </a:lnTo>
                <a:close/>
              </a:path>
            </a:pathLst>
          </a:custGeom>
          <a:solidFill>
            <a:srgbClr val="F3E0BE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7" name="Google Shape;321;p31"/>
          <p:cNvSpPr/>
          <p:nvPr/>
        </p:nvSpPr>
        <p:spPr>
          <a:xfrm>
            <a:off x="8246103" y="4632172"/>
            <a:ext cx="726668" cy="379493"/>
          </a:xfrm>
          <a:custGeom>
            <a:avLst/>
            <a:gdLst/>
            <a:ahLst/>
            <a:cxnLst/>
            <a:rect l="l" t="t" r="r" b="b"/>
            <a:pathLst>
              <a:path w="4270" h="2230" extrusionOk="0">
                <a:moveTo>
                  <a:pt x="683" y="0"/>
                </a:moveTo>
                <a:lnTo>
                  <a:pt x="3655" y="11"/>
                </a:lnTo>
                <a:cubicBezTo>
                  <a:pt x="3814" y="20"/>
                  <a:pt x="3943" y="139"/>
                  <a:pt x="3963" y="298"/>
                </a:cubicBezTo>
                <a:lnTo>
                  <a:pt x="4051" y="1348"/>
                </a:lnTo>
                <a:cubicBezTo>
                  <a:pt x="4111" y="1358"/>
                  <a:pt x="4170" y="1417"/>
                  <a:pt x="4180" y="1477"/>
                </a:cubicBezTo>
                <a:lnTo>
                  <a:pt x="4260" y="2100"/>
                </a:lnTo>
                <a:cubicBezTo>
                  <a:pt x="4269" y="2170"/>
                  <a:pt x="4210" y="2230"/>
                  <a:pt x="4141" y="2230"/>
                </a:cubicBezTo>
                <a:lnTo>
                  <a:pt x="3477" y="2230"/>
                </a:lnTo>
                <a:cubicBezTo>
                  <a:pt x="3408" y="2230"/>
                  <a:pt x="3338" y="2170"/>
                  <a:pt x="3329" y="2100"/>
                </a:cubicBezTo>
                <a:lnTo>
                  <a:pt x="3249" y="1477"/>
                </a:lnTo>
                <a:cubicBezTo>
                  <a:pt x="3239" y="1398"/>
                  <a:pt x="3289" y="1338"/>
                  <a:pt x="3368" y="1338"/>
                </a:cubicBezTo>
                <a:lnTo>
                  <a:pt x="3329" y="863"/>
                </a:lnTo>
                <a:cubicBezTo>
                  <a:pt x="3309" y="694"/>
                  <a:pt x="3180" y="575"/>
                  <a:pt x="3012" y="575"/>
                </a:cubicBezTo>
                <a:lnTo>
                  <a:pt x="1288" y="565"/>
                </a:lnTo>
                <a:cubicBezTo>
                  <a:pt x="1129" y="565"/>
                  <a:pt x="991" y="684"/>
                  <a:pt x="971" y="843"/>
                </a:cubicBezTo>
                <a:lnTo>
                  <a:pt x="921" y="1328"/>
                </a:lnTo>
                <a:cubicBezTo>
                  <a:pt x="980" y="1338"/>
                  <a:pt x="1030" y="1398"/>
                  <a:pt x="1020" y="1466"/>
                </a:cubicBezTo>
                <a:lnTo>
                  <a:pt x="931" y="2091"/>
                </a:lnTo>
                <a:cubicBezTo>
                  <a:pt x="921" y="2160"/>
                  <a:pt x="852" y="2219"/>
                  <a:pt x="782" y="2219"/>
                </a:cubicBezTo>
                <a:lnTo>
                  <a:pt x="119" y="2219"/>
                </a:lnTo>
                <a:cubicBezTo>
                  <a:pt x="49" y="2219"/>
                  <a:pt x="0" y="2160"/>
                  <a:pt x="10" y="2081"/>
                </a:cubicBezTo>
                <a:lnTo>
                  <a:pt x="89" y="1466"/>
                </a:lnTo>
                <a:cubicBezTo>
                  <a:pt x="99" y="1387"/>
                  <a:pt x="168" y="1328"/>
                  <a:pt x="247" y="1328"/>
                </a:cubicBezTo>
                <a:lnTo>
                  <a:pt x="247" y="1328"/>
                </a:lnTo>
                <a:lnTo>
                  <a:pt x="366" y="278"/>
                </a:lnTo>
                <a:cubicBezTo>
                  <a:pt x="386" y="119"/>
                  <a:pt x="525" y="0"/>
                  <a:pt x="683" y="0"/>
                </a:cubicBez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8" name="Google Shape;322;p31"/>
          <p:cNvSpPr/>
          <p:nvPr/>
        </p:nvSpPr>
        <p:spPr>
          <a:xfrm>
            <a:off x="7682976" y="4883352"/>
            <a:ext cx="1869597" cy="1259477"/>
          </a:xfrm>
          <a:custGeom>
            <a:avLst/>
            <a:gdLst/>
            <a:ahLst/>
            <a:cxnLst/>
            <a:rect l="l" t="t" r="r" b="b"/>
            <a:pathLst>
              <a:path w="10986" h="7401" extrusionOk="0">
                <a:moveTo>
                  <a:pt x="565" y="1"/>
                </a:moveTo>
                <a:lnTo>
                  <a:pt x="10451" y="40"/>
                </a:lnTo>
                <a:cubicBezTo>
                  <a:pt x="10748" y="40"/>
                  <a:pt x="10986" y="278"/>
                  <a:pt x="10986" y="575"/>
                </a:cubicBezTo>
                <a:lnTo>
                  <a:pt x="10966" y="6865"/>
                </a:lnTo>
                <a:cubicBezTo>
                  <a:pt x="10966" y="7153"/>
                  <a:pt x="10719" y="7400"/>
                  <a:pt x="10422" y="7400"/>
                </a:cubicBezTo>
                <a:lnTo>
                  <a:pt x="535" y="7361"/>
                </a:lnTo>
                <a:cubicBezTo>
                  <a:pt x="238" y="7361"/>
                  <a:pt x="1" y="7113"/>
                  <a:pt x="1" y="6816"/>
                </a:cubicBezTo>
                <a:lnTo>
                  <a:pt x="30" y="536"/>
                </a:lnTo>
                <a:cubicBezTo>
                  <a:pt x="30" y="239"/>
                  <a:pt x="268" y="1"/>
                  <a:pt x="565" y="1"/>
                </a:cubicBezTo>
                <a:close/>
              </a:path>
            </a:pathLst>
          </a:custGeom>
          <a:solidFill>
            <a:srgbClr val="C94B3D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9" name="Google Shape;323;p31"/>
          <p:cNvSpPr/>
          <p:nvPr/>
        </p:nvSpPr>
        <p:spPr>
          <a:xfrm>
            <a:off x="7684691" y="4883402"/>
            <a:ext cx="1330297" cy="897001"/>
          </a:xfrm>
          <a:custGeom>
            <a:avLst/>
            <a:gdLst/>
            <a:ahLst/>
            <a:cxnLst/>
            <a:rect l="l" t="t" r="r" b="b"/>
            <a:pathLst>
              <a:path w="7817" h="5271" extrusionOk="0">
                <a:moveTo>
                  <a:pt x="0" y="4934"/>
                </a:moveTo>
                <a:lnTo>
                  <a:pt x="20" y="536"/>
                </a:lnTo>
                <a:cubicBezTo>
                  <a:pt x="20" y="248"/>
                  <a:pt x="248" y="10"/>
                  <a:pt x="525" y="1"/>
                </a:cubicBezTo>
                <a:lnTo>
                  <a:pt x="7430" y="30"/>
                </a:lnTo>
                <a:cubicBezTo>
                  <a:pt x="7647" y="30"/>
                  <a:pt x="7816" y="199"/>
                  <a:pt x="7816" y="407"/>
                </a:cubicBezTo>
                <a:lnTo>
                  <a:pt x="7796" y="4884"/>
                </a:lnTo>
                <a:cubicBezTo>
                  <a:pt x="7796" y="5092"/>
                  <a:pt x="7628" y="5271"/>
                  <a:pt x="7410" y="5271"/>
                </a:cubicBezTo>
                <a:lnTo>
                  <a:pt x="367" y="5241"/>
                </a:lnTo>
                <a:cubicBezTo>
                  <a:pt x="189" y="5241"/>
                  <a:pt x="30" y="5102"/>
                  <a:pt x="0" y="4934"/>
                </a:cubicBezTo>
                <a:close/>
              </a:path>
            </a:pathLst>
          </a:custGeom>
          <a:solidFill>
            <a:srgbClr val="C94B3D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0" name="Google Shape;324;p31"/>
          <p:cNvSpPr/>
          <p:nvPr/>
        </p:nvSpPr>
        <p:spPr>
          <a:xfrm>
            <a:off x="8289886" y="5185126"/>
            <a:ext cx="655873" cy="656031"/>
          </a:xfrm>
          <a:custGeom>
            <a:avLst/>
            <a:gdLst/>
            <a:ahLst/>
            <a:cxnLst/>
            <a:rect l="l" t="t" r="r" b="b"/>
            <a:pathLst>
              <a:path w="3854" h="3855" extrusionOk="0">
                <a:moveTo>
                  <a:pt x="3854" y="1427"/>
                </a:moveTo>
                <a:lnTo>
                  <a:pt x="3854" y="2437"/>
                </a:lnTo>
                <a:cubicBezTo>
                  <a:pt x="3854" y="2517"/>
                  <a:pt x="3785" y="2586"/>
                  <a:pt x="3695" y="2586"/>
                </a:cubicBezTo>
                <a:lnTo>
                  <a:pt x="2586" y="2586"/>
                </a:lnTo>
                <a:lnTo>
                  <a:pt x="2576" y="3696"/>
                </a:lnTo>
                <a:cubicBezTo>
                  <a:pt x="2576" y="3785"/>
                  <a:pt x="2507" y="3854"/>
                  <a:pt x="2427" y="3854"/>
                </a:cubicBezTo>
                <a:lnTo>
                  <a:pt x="1417" y="3844"/>
                </a:lnTo>
                <a:cubicBezTo>
                  <a:pt x="1328" y="3844"/>
                  <a:pt x="1258" y="3775"/>
                  <a:pt x="1258" y="3696"/>
                </a:cubicBezTo>
                <a:lnTo>
                  <a:pt x="1269" y="2576"/>
                </a:lnTo>
                <a:lnTo>
                  <a:pt x="159" y="2576"/>
                </a:lnTo>
                <a:cubicBezTo>
                  <a:pt x="70" y="2576"/>
                  <a:pt x="1" y="2507"/>
                  <a:pt x="1" y="2418"/>
                </a:cubicBezTo>
                <a:lnTo>
                  <a:pt x="10" y="1418"/>
                </a:lnTo>
                <a:cubicBezTo>
                  <a:pt x="10" y="1328"/>
                  <a:pt x="80" y="1259"/>
                  <a:pt x="159" y="1259"/>
                </a:cubicBezTo>
                <a:lnTo>
                  <a:pt x="1269" y="1269"/>
                </a:lnTo>
                <a:lnTo>
                  <a:pt x="1278" y="150"/>
                </a:lnTo>
                <a:cubicBezTo>
                  <a:pt x="1278" y="70"/>
                  <a:pt x="1348" y="1"/>
                  <a:pt x="1437" y="1"/>
                </a:cubicBezTo>
                <a:lnTo>
                  <a:pt x="2438" y="1"/>
                </a:lnTo>
                <a:cubicBezTo>
                  <a:pt x="2526" y="1"/>
                  <a:pt x="2596" y="70"/>
                  <a:pt x="2596" y="159"/>
                </a:cubicBezTo>
                <a:lnTo>
                  <a:pt x="2586" y="1269"/>
                </a:lnTo>
                <a:lnTo>
                  <a:pt x="3695" y="1279"/>
                </a:lnTo>
                <a:cubicBezTo>
                  <a:pt x="3785" y="1279"/>
                  <a:pt x="3854" y="1348"/>
                  <a:pt x="3854" y="1427"/>
                </a:cubicBezTo>
                <a:close/>
              </a:path>
            </a:pathLst>
          </a:custGeom>
          <a:solidFill>
            <a:srgbClr val="3B495B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1" name="Google Shape;325;p31"/>
          <p:cNvSpPr/>
          <p:nvPr/>
        </p:nvSpPr>
        <p:spPr>
          <a:xfrm>
            <a:off x="9938590" y="3767383"/>
            <a:ext cx="1802207" cy="1911935"/>
          </a:xfrm>
          <a:custGeom>
            <a:avLst/>
            <a:gdLst/>
            <a:ahLst/>
            <a:cxnLst/>
            <a:rect l="l" t="t" r="r" b="b"/>
            <a:pathLst>
              <a:path w="10590" h="11235" extrusionOk="0">
                <a:moveTo>
                  <a:pt x="1328" y="3111"/>
                </a:moveTo>
                <a:lnTo>
                  <a:pt x="2625" y="1"/>
                </a:lnTo>
                <a:lnTo>
                  <a:pt x="9520" y="7193"/>
                </a:lnTo>
                <a:cubicBezTo>
                  <a:pt x="9520" y="7193"/>
                  <a:pt x="10590" y="7757"/>
                  <a:pt x="9094" y="8936"/>
                </a:cubicBezTo>
                <a:cubicBezTo>
                  <a:pt x="7598" y="10115"/>
                  <a:pt x="655" y="11234"/>
                  <a:pt x="655" y="11234"/>
                </a:cubicBezTo>
                <a:lnTo>
                  <a:pt x="1" y="9183"/>
                </a:lnTo>
                <a:lnTo>
                  <a:pt x="4617" y="6965"/>
                </a:lnTo>
                <a:close/>
              </a:path>
            </a:pathLst>
          </a:custGeom>
          <a:solidFill>
            <a:srgbClr val="FFF2DE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2" name="Google Shape;326;p31"/>
          <p:cNvSpPr/>
          <p:nvPr/>
        </p:nvSpPr>
        <p:spPr>
          <a:xfrm>
            <a:off x="9385675" y="5330067"/>
            <a:ext cx="664383" cy="618932"/>
          </a:xfrm>
          <a:custGeom>
            <a:avLst/>
            <a:gdLst/>
            <a:ahLst/>
            <a:cxnLst/>
            <a:rect l="l" t="t" r="r" b="b"/>
            <a:pathLst>
              <a:path w="3904" h="3637" extrusionOk="0">
                <a:moveTo>
                  <a:pt x="3250" y="0"/>
                </a:moveTo>
                <a:lnTo>
                  <a:pt x="1" y="218"/>
                </a:lnTo>
                <a:lnTo>
                  <a:pt x="1258" y="3636"/>
                </a:lnTo>
                <a:lnTo>
                  <a:pt x="3904" y="2051"/>
                </a:lnTo>
                <a:close/>
              </a:path>
            </a:pathLst>
          </a:custGeom>
          <a:solidFill>
            <a:srgbClr val="FFB26C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3" name="Google Shape;327;p31"/>
          <p:cNvSpPr/>
          <p:nvPr/>
        </p:nvSpPr>
        <p:spPr>
          <a:xfrm>
            <a:off x="9041741" y="5367165"/>
            <a:ext cx="558191" cy="581835"/>
          </a:xfrm>
          <a:custGeom>
            <a:avLst/>
            <a:gdLst/>
            <a:ahLst/>
            <a:cxnLst/>
            <a:rect l="l" t="t" r="r" b="b"/>
            <a:pathLst>
              <a:path w="3280" h="3419" extrusionOk="0">
                <a:moveTo>
                  <a:pt x="2022" y="0"/>
                </a:moveTo>
                <a:lnTo>
                  <a:pt x="1" y="793"/>
                </a:lnTo>
                <a:cubicBezTo>
                  <a:pt x="1" y="793"/>
                  <a:pt x="219" y="1398"/>
                  <a:pt x="338" y="1417"/>
                </a:cubicBezTo>
                <a:cubicBezTo>
                  <a:pt x="466" y="1437"/>
                  <a:pt x="1110" y="1437"/>
                  <a:pt x="1110" y="1437"/>
                </a:cubicBezTo>
                <a:lnTo>
                  <a:pt x="1912" y="3151"/>
                </a:lnTo>
                <a:lnTo>
                  <a:pt x="3279" y="3418"/>
                </a:ln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4" name="Google Shape;328;p31"/>
          <p:cNvSpPr/>
          <p:nvPr/>
        </p:nvSpPr>
        <p:spPr>
          <a:xfrm>
            <a:off x="7548192" y="5416177"/>
            <a:ext cx="456933" cy="551203"/>
          </a:xfrm>
          <a:custGeom>
            <a:avLst/>
            <a:gdLst/>
            <a:ahLst/>
            <a:cxnLst/>
            <a:rect l="l" t="t" r="r" b="b"/>
            <a:pathLst>
              <a:path w="2685" h="3239" extrusionOk="0">
                <a:moveTo>
                  <a:pt x="436" y="0"/>
                </a:moveTo>
                <a:lnTo>
                  <a:pt x="2684" y="793"/>
                </a:lnTo>
                <a:cubicBezTo>
                  <a:pt x="2684" y="793"/>
                  <a:pt x="2536" y="1367"/>
                  <a:pt x="2338" y="1427"/>
                </a:cubicBezTo>
                <a:cubicBezTo>
                  <a:pt x="2140" y="1476"/>
                  <a:pt x="1872" y="1515"/>
                  <a:pt x="1872" y="1515"/>
                </a:cubicBezTo>
                <a:lnTo>
                  <a:pt x="1278" y="2972"/>
                </a:lnTo>
                <a:cubicBezTo>
                  <a:pt x="1209" y="3150"/>
                  <a:pt x="1000" y="3239"/>
                  <a:pt x="822" y="3170"/>
                </a:cubicBezTo>
                <a:lnTo>
                  <a:pt x="20" y="2863"/>
                </a:lnTo>
                <a:cubicBezTo>
                  <a:pt x="20" y="2863"/>
                  <a:pt x="0" y="1347"/>
                  <a:pt x="436" y="0"/>
                </a:cubicBezTo>
                <a:close/>
              </a:path>
            </a:pathLst>
          </a:custGeom>
          <a:solidFill>
            <a:srgbClr val="ED9A42"/>
          </a:solidFill>
          <a:ln>
            <a:noFill/>
          </a:ln>
        </p:spPr>
        <p:txBody>
          <a:bodyPr spcFirstLastPara="1" wrap="square" lIns="121801" tIns="121801" rIns="121801" bIns="121801" anchor="ctr" anchorCtr="0">
            <a:noAutofit/>
          </a:bodyPr>
          <a:lstStyle/>
          <a:p>
            <a:pPr defTabSz="1218060">
              <a:buClr>
                <a:srgbClr val="000000"/>
              </a:buClr>
              <a:defRPr/>
            </a:pPr>
            <a:endParaRPr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15" name="Google Shape;330;p31"/>
          <p:cNvGrpSpPr/>
          <p:nvPr/>
        </p:nvGrpSpPr>
        <p:grpSpPr>
          <a:xfrm>
            <a:off x="6427013" y="4219574"/>
            <a:ext cx="365667" cy="365521"/>
            <a:chOff x="593622" y="3300393"/>
            <a:chExt cx="274250" cy="274141"/>
          </a:xfrm>
        </p:grpSpPr>
        <p:sp>
          <p:nvSpPr>
            <p:cNvPr id="116" name="Google Shape;331;p31"/>
            <p:cNvSpPr/>
            <p:nvPr/>
          </p:nvSpPr>
          <p:spPr>
            <a:xfrm>
              <a:off x="593622" y="3300393"/>
              <a:ext cx="274250" cy="274141"/>
            </a:xfrm>
            <a:custGeom>
              <a:avLst/>
              <a:gdLst/>
              <a:ahLst/>
              <a:cxnLst/>
              <a:rect l="l" t="t" r="r" b="b"/>
              <a:pathLst>
                <a:path w="78357" h="78326" extrusionOk="0">
                  <a:moveTo>
                    <a:pt x="39163" y="0"/>
                  </a:moveTo>
                  <a:cubicBezTo>
                    <a:pt x="17593" y="0"/>
                    <a:pt x="1" y="17562"/>
                    <a:pt x="1" y="39163"/>
                  </a:cubicBezTo>
                  <a:cubicBezTo>
                    <a:pt x="1" y="47791"/>
                    <a:pt x="2816" y="55776"/>
                    <a:pt x="7558" y="62262"/>
                  </a:cubicBezTo>
                  <a:cubicBezTo>
                    <a:pt x="9944" y="65506"/>
                    <a:pt x="12820" y="68382"/>
                    <a:pt x="16094" y="70768"/>
                  </a:cubicBezTo>
                  <a:cubicBezTo>
                    <a:pt x="22550" y="75541"/>
                    <a:pt x="30535" y="78325"/>
                    <a:pt x="39163" y="78325"/>
                  </a:cubicBezTo>
                  <a:cubicBezTo>
                    <a:pt x="60764" y="78325"/>
                    <a:pt x="78356" y="60763"/>
                    <a:pt x="78356" y="39163"/>
                  </a:cubicBezTo>
                  <a:cubicBezTo>
                    <a:pt x="78356" y="30535"/>
                    <a:pt x="75541" y="22549"/>
                    <a:pt x="70799" y="16063"/>
                  </a:cubicBezTo>
                  <a:cubicBezTo>
                    <a:pt x="68413" y="12820"/>
                    <a:pt x="65537" y="9944"/>
                    <a:pt x="62263" y="7557"/>
                  </a:cubicBezTo>
                  <a:cubicBezTo>
                    <a:pt x="55807" y="2815"/>
                    <a:pt x="47822" y="0"/>
                    <a:pt x="39163" y="0"/>
                  </a:cubicBezTo>
                  <a:close/>
                </a:path>
              </a:pathLst>
            </a:custGeom>
            <a:solidFill>
              <a:srgbClr val="FFF2D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8060">
                <a:buClr>
                  <a:srgbClr val="000000"/>
                </a:buClr>
                <a:defRPr/>
              </a:pPr>
              <a:endParaRPr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" name="Google Shape;332;p31"/>
            <p:cNvSpPr/>
            <p:nvPr/>
          </p:nvSpPr>
          <p:spPr>
            <a:xfrm>
              <a:off x="620071" y="3326842"/>
              <a:ext cx="221351" cy="221239"/>
            </a:xfrm>
            <a:custGeom>
              <a:avLst/>
              <a:gdLst/>
              <a:ahLst/>
              <a:cxnLst/>
              <a:rect l="l" t="t" r="r" b="b"/>
              <a:pathLst>
                <a:path w="63243" h="63211" extrusionOk="0">
                  <a:moveTo>
                    <a:pt x="54706" y="0"/>
                  </a:moveTo>
                  <a:lnTo>
                    <a:pt x="1" y="54705"/>
                  </a:lnTo>
                  <a:cubicBezTo>
                    <a:pt x="2387" y="57949"/>
                    <a:pt x="5263" y="60825"/>
                    <a:pt x="8537" y="63211"/>
                  </a:cubicBezTo>
                  <a:lnTo>
                    <a:pt x="63242" y="8506"/>
                  </a:lnTo>
                  <a:cubicBezTo>
                    <a:pt x="60856" y="5263"/>
                    <a:pt x="57980" y="2387"/>
                    <a:pt x="54706" y="0"/>
                  </a:cubicBezTo>
                  <a:close/>
                </a:path>
              </a:pathLst>
            </a:custGeom>
            <a:solidFill>
              <a:srgbClr val="F3E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8060">
                <a:buClr>
                  <a:srgbClr val="000000"/>
                </a:buClr>
                <a:defRPr/>
              </a:pPr>
              <a:endParaRPr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" name="Google Shape;333;p31"/>
            <p:cNvSpPr/>
            <p:nvPr/>
          </p:nvSpPr>
          <p:spPr>
            <a:xfrm>
              <a:off x="593622" y="3337871"/>
              <a:ext cx="236768" cy="236663"/>
            </a:xfrm>
            <a:custGeom>
              <a:avLst/>
              <a:gdLst/>
              <a:ahLst/>
              <a:cxnLst/>
              <a:rect l="l" t="t" r="r" b="b"/>
              <a:pathLst>
                <a:path w="67648" h="67618" extrusionOk="0">
                  <a:moveTo>
                    <a:pt x="12300" y="1"/>
                  </a:moveTo>
                  <a:cubicBezTo>
                    <a:pt x="4743" y="7160"/>
                    <a:pt x="1" y="17257"/>
                    <a:pt x="1" y="28455"/>
                  </a:cubicBezTo>
                  <a:cubicBezTo>
                    <a:pt x="1" y="37083"/>
                    <a:pt x="2816" y="45068"/>
                    <a:pt x="7558" y="51554"/>
                  </a:cubicBezTo>
                  <a:cubicBezTo>
                    <a:pt x="9944" y="54798"/>
                    <a:pt x="12820" y="57674"/>
                    <a:pt x="16094" y="60060"/>
                  </a:cubicBezTo>
                  <a:cubicBezTo>
                    <a:pt x="22550" y="64833"/>
                    <a:pt x="30535" y="67617"/>
                    <a:pt x="39163" y="67617"/>
                  </a:cubicBezTo>
                  <a:cubicBezTo>
                    <a:pt x="50361" y="67617"/>
                    <a:pt x="60488" y="62905"/>
                    <a:pt x="67648" y="55348"/>
                  </a:cubicBezTo>
                  <a:lnTo>
                    <a:pt x="12300" y="1"/>
                  </a:lnTo>
                  <a:close/>
                </a:path>
              </a:pathLst>
            </a:custGeom>
            <a:solidFill>
              <a:srgbClr val="F3E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8060">
                <a:buClr>
                  <a:srgbClr val="000000"/>
                </a:buClr>
                <a:defRPr/>
              </a:pPr>
              <a:endParaRPr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" name="Google Shape;334;p31"/>
            <p:cNvSpPr/>
            <p:nvPr/>
          </p:nvSpPr>
          <p:spPr>
            <a:xfrm>
              <a:off x="620071" y="3419792"/>
              <a:ext cx="128401" cy="128289"/>
            </a:xfrm>
            <a:custGeom>
              <a:avLst/>
              <a:gdLst/>
              <a:ahLst/>
              <a:cxnLst/>
              <a:rect l="l" t="t" r="r" b="b"/>
              <a:pathLst>
                <a:path w="36686" h="36654" extrusionOk="0">
                  <a:moveTo>
                    <a:pt x="28149" y="0"/>
                  </a:moveTo>
                  <a:lnTo>
                    <a:pt x="1" y="28148"/>
                  </a:lnTo>
                  <a:cubicBezTo>
                    <a:pt x="2387" y="31392"/>
                    <a:pt x="5263" y="34268"/>
                    <a:pt x="8537" y="36654"/>
                  </a:cubicBezTo>
                  <a:lnTo>
                    <a:pt x="36685" y="8537"/>
                  </a:lnTo>
                  <a:lnTo>
                    <a:pt x="28149" y="0"/>
                  </a:lnTo>
                  <a:close/>
                </a:path>
              </a:pathLst>
            </a:custGeom>
            <a:solidFill>
              <a:srgbClr val="A8885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8060">
                <a:buClr>
                  <a:srgbClr val="000000"/>
                </a:buClr>
                <a:defRPr/>
              </a:pPr>
              <a:endParaRPr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0" name="Google Shape;335;p31"/>
          <p:cNvGrpSpPr/>
          <p:nvPr/>
        </p:nvGrpSpPr>
        <p:grpSpPr>
          <a:xfrm>
            <a:off x="7013648" y="1113935"/>
            <a:ext cx="460469" cy="446764"/>
            <a:chOff x="272584" y="3138801"/>
            <a:chExt cx="345352" cy="335073"/>
          </a:xfrm>
        </p:grpSpPr>
        <p:sp>
          <p:nvSpPr>
            <p:cNvPr id="121" name="Google Shape;336;p31"/>
            <p:cNvSpPr/>
            <p:nvPr/>
          </p:nvSpPr>
          <p:spPr>
            <a:xfrm>
              <a:off x="272584" y="3138801"/>
              <a:ext cx="345352" cy="335073"/>
            </a:xfrm>
            <a:custGeom>
              <a:avLst/>
              <a:gdLst/>
              <a:ahLst/>
              <a:cxnLst/>
              <a:rect l="l" t="t" r="r" b="b"/>
              <a:pathLst>
                <a:path w="98672" h="95735" extrusionOk="0">
                  <a:moveTo>
                    <a:pt x="65628" y="0"/>
                  </a:moveTo>
                  <a:cubicBezTo>
                    <a:pt x="57918" y="0"/>
                    <a:pt x="50208" y="2937"/>
                    <a:pt x="44333" y="8812"/>
                  </a:cubicBezTo>
                  <a:lnTo>
                    <a:pt x="30841" y="22304"/>
                  </a:lnTo>
                  <a:lnTo>
                    <a:pt x="8812" y="44303"/>
                  </a:lnTo>
                  <a:cubicBezTo>
                    <a:pt x="3121" y="49994"/>
                    <a:pt x="0" y="57581"/>
                    <a:pt x="0" y="65597"/>
                  </a:cubicBezTo>
                  <a:cubicBezTo>
                    <a:pt x="0" y="73644"/>
                    <a:pt x="3121" y="81232"/>
                    <a:pt x="8812" y="86923"/>
                  </a:cubicBezTo>
                  <a:cubicBezTo>
                    <a:pt x="14686" y="92797"/>
                    <a:pt x="22396" y="95734"/>
                    <a:pt x="30106" y="95734"/>
                  </a:cubicBezTo>
                  <a:cubicBezTo>
                    <a:pt x="37847" y="95734"/>
                    <a:pt x="45557" y="92797"/>
                    <a:pt x="51431" y="86923"/>
                  </a:cubicBezTo>
                  <a:lnTo>
                    <a:pt x="73430" y="64894"/>
                  </a:lnTo>
                  <a:lnTo>
                    <a:pt x="86922" y="51401"/>
                  </a:lnTo>
                  <a:cubicBezTo>
                    <a:pt x="98671" y="39652"/>
                    <a:pt x="98671" y="20560"/>
                    <a:pt x="86922" y="8812"/>
                  </a:cubicBezTo>
                  <a:cubicBezTo>
                    <a:pt x="81048" y="2937"/>
                    <a:pt x="73338" y="0"/>
                    <a:pt x="65628" y="0"/>
                  </a:cubicBezTo>
                  <a:close/>
                </a:path>
              </a:pathLst>
            </a:custGeom>
            <a:solidFill>
              <a:srgbClr val="FFF2D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8060">
                <a:buClr>
                  <a:srgbClr val="000000"/>
                </a:buClr>
                <a:defRPr/>
              </a:pPr>
              <a:endParaRPr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" name="Google Shape;337;p31"/>
            <p:cNvSpPr/>
            <p:nvPr/>
          </p:nvSpPr>
          <p:spPr>
            <a:xfrm>
              <a:off x="350648" y="3216865"/>
              <a:ext cx="178941" cy="178941"/>
            </a:xfrm>
            <a:custGeom>
              <a:avLst/>
              <a:gdLst/>
              <a:ahLst/>
              <a:cxnLst/>
              <a:rect l="l" t="t" r="r" b="b"/>
              <a:pathLst>
                <a:path w="51126" h="51126" extrusionOk="0">
                  <a:moveTo>
                    <a:pt x="8537" y="0"/>
                  </a:moveTo>
                  <a:lnTo>
                    <a:pt x="0" y="8506"/>
                  </a:lnTo>
                  <a:lnTo>
                    <a:pt x="42620" y="51126"/>
                  </a:lnTo>
                  <a:lnTo>
                    <a:pt x="51126" y="42590"/>
                  </a:lnTo>
                  <a:lnTo>
                    <a:pt x="8537" y="0"/>
                  </a:lnTo>
                  <a:close/>
                </a:path>
              </a:pathLst>
            </a:custGeom>
            <a:solidFill>
              <a:srgbClr val="F3E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8060">
                <a:buClr>
                  <a:srgbClr val="000000"/>
                </a:buClr>
                <a:defRPr/>
              </a:pPr>
              <a:endParaRPr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" name="Google Shape;338;p31"/>
            <p:cNvSpPr/>
            <p:nvPr/>
          </p:nvSpPr>
          <p:spPr>
            <a:xfrm>
              <a:off x="303423" y="3169640"/>
              <a:ext cx="314514" cy="304234"/>
            </a:xfrm>
            <a:custGeom>
              <a:avLst/>
              <a:gdLst/>
              <a:ahLst/>
              <a:cxnLst/>
              <a:rect l="l" t="t" r="r" b="b"/>
              <a:pathLst>
                <a:path w="89861" h="86924" extrusionOk="0">
                  <a:moveTo>
                    <a:pt x="78111" y="1"/>
                  </a:moveTo>
                  <a:lnTo>
                    <a:pt x="1" y="78112"/>
                  </a:lnTo>
                  <a:cubicBezTo>
                    <a:pt x="5875" y="83986"/>
                    <a:pt x="13585" y="86923"/>
                    <a:pt x="21295" y="86923"/>
                  </a:cubicBezTo>
                  <a:cubicBezTo>
                    <a:pt x="29036" y="86923"/>
                    <a:pt x="36746" y="83986"/>
                    <a:pt x="42620" y="78112"/>
                  </a:cubicBezTo>
                  <a:lnTo>
                    <a:pt x="64619" y="56083"/>
                  </a:lnTo>
                  <a:lnTo>
                    <a:pt x="78111" y="42590"/>
                  </a:lnTo>
                  <a:cubicBezTo>
                    <a:pt x="89860" y="30841"/>
                    <a:pt x="89860" y="11749"/>
                    <a:pt x="78111" y="1"/>
                  </a:cubicBezTo>
                  <a:close/>
                </a:path>
              </a:pathLst>
            </a:custGeom>
            <a:solidFill>
              <a:srgbClr val="F3E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8060">
                <a:buClr>
                  <a:srgbClr val="000000"/>
                </a:buClr>
                <a:defRPr/>
              </a:pPr>
              <a:endParaRPr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339;p31"/>
            <p:cNvSpPr/>
            <p:nvPr/>
          </p:nvSpPr>
          <p:spPr>
            <a:xfrm>
              <a:off x="425177" y="3291398"/>
              <a:ext cx="104412" cy="104408"/>
            </a:xfrm>
            <a:custGeom>
              <a:avLst/>
              <a:gdLst/>
              <a:ahLst/>
              <a:cxnLst/>
              <a:rect l="l" t="t" r="r" b="b"/>
              <a:pathLst>
                <a:path w="29832" h="29831" extrusionOk="0">
                  <a:moveTo>
                    <a:pt x="8537" y="0"/>
                  </a:moveTo>
                  <a:lnTo>
                    <a:pt x="1" y="8506"/>
                  </a:lnTo>
                  <a:lnTo>
                    <a:pt x="21326" y="29831"/>
                  </a:lnTo>
                  <a:lnTo>
                    <a:pt x="29832" y="21295"/>
                  </a:lnTo>
                  <a:lnTo>
                    <a:pt x="8537" y="0"/>
                  </a:lnTo>
                  <a:close/>
                </a:path>
              </a:pathLst>
            </a:custGeom>
            <a:solidFill>
              <a:srgbClr val="A8885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8060">
                <a:buClr>
                  <a:srgbClr val="000000"/>
                </a:buClr>
                <a:defRPr/>
              </a:pPr>
              <a:endParaRPr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5" name="Google Shape;340;p31"/>
          <p:cNvGrpSpPr/>
          <p:nvPr/>
        </p:nvGrpSpPr>
        <p:grpSpPr>
          <a:xfrm>
            <a:off x="10869696" y="2790044"/>
            <a:ext cx="415781" cy="400344"/>
            <a:chOff x="430746" y="3569508"/>
            <a:chExt cx="311836" cy="300258"/>
          </a:xfrm>
        </p:grpSpPr>
        <p:sp>
          <p:nvSpPr>
            <p:cNvPr id="126" name="Google Shape;341;p31"/>
            <p:cNvSpPr/>
            <p:nvPr/>
          </p:nvSpPr>
          <p:spPr>
            <a:xfrm>
              <a:off x="430746" y="3569508"/>
              <a:ext cx="311836" cy="300258"/>
            </a:xfrm>
            <a:custGeom>
              <a:avLst/>
              <a:gdLst/>
              <a:ahLst/>
              <a:cxnLst/>
              <a:rect l="l" t="t" r="r" b="b"/>
              <a:pathLst>
                <a:path w="89096" h="85788" extrusionOk="0">
                  <a:moveTo>
                    <a:pt x="26413" y="0"/>
                  </a:moveTo>
                  <a:cubicBezTo>
                    <a:pt x="19175" y="0"/>
                    <a:pt x="12995" y="2311"/>
                    <a:pt x="8476" y="6851"/>
                  </a:cubicBezTo>
                  <a:cubicBezTo>
                    <a:pt x="1898" y="13398"/>
                    <a:pt x="1" y="23433"/>
                    <a:pt x="3030" y="35121"/>
                  </a:cubicBezTo>
                  <a:cubicBezTo>
                    <a:pt x="5814" y="45646"/>
                    <a:pt x="12423" y="56538"/>
                    <a:pt x="21663" y="65808"/>
                  </a:cubicBezTo>
                  <a:cubicBezTo>
                    <a:pt x="34635" y="78750"/>
                    <a:pt x="49902" y="85787"/>
                    <a:pt x="62600" y="85787"/>
                  </a:cubicBezTo>
                  <a:cubicBezTo>
                    <a:pt x="69728" y="85787"/>
                    <a:pt x="76000" y="83585"/>
                    <a:pt x="80620" y="78995"/>
                  </a:cubicBezTo>
                  <a:cubicBezTo>
                    <a:pt x="87168" y="72448"/>
                    <a:pt x="89095" y="62382"/>
                    <a:pt x="86036" y="50725"/>
                  </a:cubicBezTo>
                  <a:cubicBezTo>
                    <a:pt x="83282" y="40169"/>
                    <a:pt x="76674" y="29277"/>
                    <a:pt x="67434" y="20037"/>
                  </a:cubicBezTo>
                  <a:cubicBezTo>
                    <a:pt x="58194" y="10797"/>
                    <a:pt x="47271" y="4189"/>
                    <a:pt x="36746" y="1405"/>
                  </a:cubicBezTo>
                  <a:cubicBezTo>
                    <a:pt x="33125" y="466"/>
                    <a:pt x="29662" y="0"/>
                    <a:pt x="26413" y="0"/>
                  </a:cubicBezTo>
                  <a:close/>
                </a:path>
              </a:pathLst>
            </a:custGeom>
            <a:solidFill>
              <a:srgbClr val="FFF2D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8060">
                <a:buClr>
                  <a:srgbClr val="000000"/>
                </a:buClr>
                <a:defRPr/>
              </a:pPr>
              <a:endParaRPr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" name="Google Shape;342;p31"/>
            <p:cNvSpPr/>
            <p:nvPr/>
          </p:nvSpPr>
          <p:spPr>
            <a:xfrm>
              <a:off x="539011" y="3674144"/>
              <a:ext cx="89740" cy="85645"/>
            </a:xfrm>
            <a:custGeom>
              <a:avLst/>
              <a:gdLst/>
              <a:ahLst/>
              <a:cxnLst/>
              <a:rect l="l" t="t" r="r" b="b"/>
              <a:pathLst>
                <a:path w="25640" h="24470" extrusionOk="0">
                  <a:moveTo>
                    <a:pt x="19042" y="1"/>
                  </a:moveTo>
                  <a:cubicBezTo>
                    <a:pt x="17501" y="1"/>
                    <a:pt x="15956" y="590"/>
                    <a:pt x="14778" y="1768"/>
                  </a:cubicBezTo>
                  <a:lnTo>
                    <a:pt x="2356" y="14190"/>
                  </a:lnTo>
                  <a:cubicBezTo>
                    <a:pt x="0" y="16545"/>
                    <a:pt x="0" y="20339"/>
                    <a:pt x="2356" y="22695"/>
                  </a:cubicBezTo>
                  <a:cubicBezTo>
                    <a:pt x="3549" y="23888"/>
                    <a:pt x="5079" y="24470"/>
                    <a:pt x="6609" y="24470"/>
                  </a:cubicBezTo>
                  <a:cubicBezTo>
                    <a:pt x="8169" y="24470"/>
                    <a:pt x="9699" y="23888"/>
                    <a:pt x="10892" y="22695"/>
                  </a:cubicBezTo>
                  <a:lnTo>
                    <a:pt x="23283" y="10304"/>
                  </a:lnTo>
                  <a:cubicBezTo>
                    <a:pt x="25639" y="7948"/>
                    <a:pt x="25639" y="4124"/>
                    <a:pt x="23283" y="1768"/>
                  </a:cubicBezTo>
                  <a:cubicBezTo>
                    <a:pt x="22121" y="590"/>
                    <a:pt x="20583" y="1"/>
                    <a:pt x="19042" y="1"/>
                  </a:cubicBezTo>
                  <a:close/>
                </a:path>
              </a:pathLst>
            </a:custGeom>
            <a:solidFill>
              <a:srgbClr val="F3E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8060">
                <a:buClr>
                  <a:srgbClr val="000000"/>
                </a:buClr>
                <a:defRPr/>
              </a:pPr>
              <a:endParaRPr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" name="Google Shape;343;p31"/>
            <p:cNvSpPr/>
            <p:nvPr/>
          </p:nvSpPr>
          <p:spPr>
            <a:xfrm>
              <a:off x="430746" y="3593374"/>
              <a:ext cx="282174" cy="276392"/>
            </a:xfrm>
            <a:custGeom>
              <a:avLst/>
              <a:gdLst/>
              <a:ahLst/>
              <a:cxnLst/>
              <a:rect l="l" t="t" r="r" b="b"/>
              <a:pathLst>
                <a:path w="80621" h="78969" extrusionOk="0">
                  <a:moveTo>
                    <a:pt x="8476" y="1"/>
                  </a:moveTo>
                  <a:cubicBezTo>
                    <a:pt x="8476" y="1"/>
                    <a:pt x="8476" y="1"/>
                    <a:pt x="8476" y="32"/>
                  </a:cubicBezTo>
                  <a:cubicBezTo>
                    <a:pt x="1898" y="6579"/>
                    <a:pt x="1" y="16614"/>
                    <a:pt x="3030" y="28302"/>
                  </a:cubicBezTo>
                  <a:cubicBezTo>
                    <a:pt x="5814" y="38827"/>
                    <a:pt x="12423" y="49719"/>
                    <a:pt x="21663" y="58989"/>
                  </a:cubicBezTo>
                  <a:cubicBezTo>
                    <a:pt x="34635" y="71931"/>
                    <a:pt x="49933" y="78968"/>
                    <a:pt x="62600" y="78968"/>
                  </a:cubicBezTo>
                  <a:cubicBezTo>
                    <a:pt x="69728" y="78968"/>
                    <a:pt x="76000" y="76766"/>
                    <a:pt x="80620" y="72176"/>
                  </a:cubicBezTo>
                  <a:cubicBezTo>
                    <a:pt x="80620" y="72176"/>
                    <a:pt x="80620" y="72176"/>
                    <a:pt x="80620" y="72146"/>
                  </a:cubicBezTo>
                  <a:lnTo>
                    <a:pt x="8476" y="1"/>
                  </a:lnTo>
                  <a:close/>
                </a:path>
              </a:pathLst>
            </a:custGeom>
            <a:solidFill>
              <a:srgbClr val="F3E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8060">
                <a:buClr>
                  <a:srgbClr val="000000"/>
                </a:buClr>
                <a:defRPr/>
              </a:pPr>
              <a:endParaRPr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" name="Google Shape;344;p31"/>
            <p:cNvSpPr/>
            <p:nvPr/>
          </p:nvSpPr>
          <p:spPr>
            <a:xfrm>
              <a:off x="539011" y="3702067"/>
              <a:ext cx="59864" cy="57722"/>
            </a:xfrm>
            <a:custGeom>
              <a:avLst/>
              <a:gdLst/>
              <a:ahLst/>
              <a:cxnLst/>
              <a:rect l="l" t="t" r="r" b="b"/>
              <a:pathLst>
                <a:path w="17104" h="16492" extrusionOk="0">
                  <a:moveTo>
                    <a:pt x="8567" y="1"/>
                  </a:moveTo>
                  <a:lnTo>
                    <a:pt x="2356" y="6212"/>
                  </a:lnTo>
                  <a:cubicBezTo>
                    <a:pt x="0" y="8567"/>
                    <a:pt x="0" y="12361"/>
                    <a:pt x="2356" y="14717"/>
                  </a:cubicBezTo>
                  <a:cubicBezTo>
                    <a:pt x="3549" y="15910"/>
                    <a:pt x="5079" y="16492"/>
                    <a:pt x="6609" y="16492"/>
                  </a:cubicBezTo>
                  <a:cubicBezTo>
                    <a:pt x="8169" y="16492"/>
                    <a:pt x="9699" y="15910"/>
                    <a:pt x="10892" y="14717"/>
                  </a:cubicBezTo>
                  <a:lnTo>
                    <a:pt x="17103" y="8506"/>
                  </a:lnTo>
                  <a:lnTo>
                    <a:pt x="8567" y="1"/>
                  </a:lnTo>
                  <a:close/>
                </a:path>
              </a:pathLst>
            </a:custGeom>
            <a:solidFill>
              <a:srgbClr val="A8885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8060">
                <a:buClr>
                  <a:srgbClr val="000000"/>
                </a:buClr>
                <a:defRPr/>
              </a:pPr>
              <a:endParaRPr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30" name="Google Shape;329;p31"/>
          <p:cNvSpPr txBox="1">
            <a:spLocks/>
          </p:cNvSpPr>
          <p:nvPr/>
        </p:nvSpPr>
        <p:spPr>
          <a:xfrm>
            <a:off x="202136" y="232044"/>
            <a:ext cx="8049969" cy="37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01" tIns="121801" rIns="121801" bIns="121801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E0BE"/>
              </a:buClr>
              <a:buSzPts val="5000"/>
              <a:buFont typeface="Viga"/>
              <a:buNone/>
              <a:defRPr sz="8000" b="1" i="0" u="none" strike="noStrike" cap="none">
                <a:solidFill>
                  <a:srgbClr val="F3E0BE"/>
                </a:solidFill>
                <a:latin typeface="Viga"/>
                <a:ea typeface="Viga"/>
                <a:cs typeface="Viga"/>
                <a:sym typeface="Vig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761"/>
              </a:buClr>
              <a:buSzPts val="3200"/>
              <a:buFont typeface="Viga"/>
              <a:buNone/>
              <a:defRPr sz="3200" b="1" i="0" u="none" strike="noStrike" cap="none">
                <a:solidFill>
                  <a:srgbClr val="2F576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>
              <a:defRPr/>
            </a:pPr>
            <a:r>
              <a:rPr lang="tr-TR" kern="0" dirty="0" smtClean="0">
                <a:latin typeface="Times New Roman" pitchFamily="18" charset="0"/>
                <a:cs typeface="Times New Roman" pitchFamily="18" charset="0"/>
              </a:rPr>
              <a:t>HEMŞİRELİK</a:t>
            </a:r>
          </a:p>
          <a:p>
            <a:pPr>
              <a:defRPr/>
            </a:pPr>
            <a:r>
              <a:rPr lang="tr-TR" kern="0" dirty="0" smtClean="0">
                <a:solidFill>
                  <a:srgbClr val="FFF2DE"/>
                </a:solidFill>
                <a:latin typeface="Times New Roman" pitchFamily="18" charset="0"/>
                <a:cs typeface="Times New Roman" pitchFamily="18" charset="0"/>
              </a:rPr>
              <a:t>PROJESİ</a:t>
            </a:r>
            <a:r>
              <a:rPr lang="tr-TR" kern="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tr-TR" kern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153" y="575963"/>
            <a:ext cx="402371" cy="414564"/>
          </a:xfrm>
          <a:prstGeom prst="rect">
            <a:avLst/>
          </a:prstGeom>
        </p:spPr>
      </p:pic>
      <p:pic>
        <p:nvPicPr>
          <p:cNvPr id="1029" name="Picture 5" descr="C:\Users\user\Desktop\gointcare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43" y="224281"/>
            <a:ext cx="1040943" cy="39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5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reeform 6">
            <a:extLst>
              <a:ext uri="{FF2B5EF4-FFF2-40B4-BE49-F238E27FC236}">
                <a16:creationId xmlns:a16="http://schemas.microsoft.com/office/drawing/2014/main" xmlns="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918340" y="665549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3CBB4193-9E70-40D0-9D3C-9F168C60B5DE}"/>
              </a:ext>
            </a:extLst>
          </p:cNvPr>
          <p:cNvGrpSpPr/>
          <p:nvPr/>
        </p:nvGrpSpPr>
        <p:grpSpPr>
          <a:xfrm>
            <a:off x="1086483" y="1449026"/>
            <a:ext cx="9664927" cy="5056619"/>
            <a:chOff x="1086483" y="1449026"/>
            <a:chExt cx="9664927" cy="5056619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FD731787-D293-49E6-974C-7B225859D025}"/>
                </a:ext>
              </a:extLst>
            </p:cNvPr>
            <p:cNvGrpSpPr/>
            <p:nvPr/>
          </p:nvGrpSpPr>
          <p:grpSpPr>
            <a:xfrm>
              <a:off x="1086483" y="1449026"/>
              <a:ext cx="8997314" cy="5056619"/>
              <a:chOff x="-4637687" y="-7406574"/>
              <a:chExt cx="4505287" cy="5548872"/>
            </a:xfrm>
          </p:grpSpPr>
          <p:sp>
            <p:nvSpPr>
              <p:cNvPr id="11" name="Freeform 5">
                <a:extLst>
                  <a:ext uri="{FF2B5EF4-FFF2-40B4-BE49-F238E27FC236}">
                    <a16:creationId xmlns:a16="http://schemas.microsoft.com/office/drawing/2014/main" xmlns="" id="{F65DFABD-84F8-4A25-A06A-3CB54E155A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637687" y="-4681106"/>
                <a:ext cx="4505287" cy="2823404"/>
              </a:xfrm>
              <a:custGeom>
                <a:avLst/>
                <a:gdLst>
                  <a:gd name="T0" fmla="*/ 885 w 5988"/>
                  <a:gd name="T1" fmla="*/ 0 h 1834"/>
                  <a:gd name="T2" fmla="*/ 889 w 5988"/>
                  <a:gd name="T3" fmla="*/ 1267 h 1834"/>
                  <a:gd name="T4" fmla="*/ 749 w 5988"/>
                  <a:gd name="T5" fmla="*/ 1715 h 1834"/>
                  <a:gd name="T6" fmla="*/ 454 w 5988"/>
                  <a:gd name="T7" fmla="*/ 1831 h 1834"/>
                  <a:gd name="T8" fmla="*/ 94 w 5988"/>
                  <a:gd name="T9" fmla="*/ 1645 h 1834"/>
                  <a:gd name="T10" fmla="*/ 26 w 5988"/>
                  <a:gd name="T11" fmla="*/ 1327 h 1834"/>
                  <a:gd name="T12" fmla="*/ 274 w 5988"/>
                  <a:gd name="T13" fmla="*/ 948 h 1834"/>
                  <a:gd name="T14" fmla="*/ 650 w 5988"/>
                  <a:gd name="T15" fmla="*/ 813 h 1834"/>
                  <a:gd name="T16" fmla="*/ 1295 w 5988"/>
                  <a:gd name="T17" fmla="*/ 898 h 1834"/>
                  <a:gd name="T18" fmla="*/ 1797 w 5988"/>
                  <a:gd name="T19" fmla="*/ 1061 h 1834"/>
                  <a:gd name="T20" fmla="*/ 2556 w 5988"/>
                  <a:gd name="T21" fmla="*/ 1327 h 1834"/>
                  <a:gd name="T22" fmla="*/ 3130 w 5988"/>
                  <a:gd name="T23" fmla="*/ 1511 h 1834"/>
                  <a:gd name="T24" fmla="*/ 5317 w 5988"/>
                  <a:gd name="T25" fmla="*/ 1207 h 1834"/>
                  <a:gd name="T26" fmla="*/ 5988 w 5988"/>
                  <a:gd name="T27" fmla="*/ 407 h 1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988" h="1834">
                    <a:moveTo>
                      <a:pt x="885" y="0"/>
                    </a:moveTo>
                    <a:cubicBezTo>
                      <a:pt x="881" y="652"/>
                      <a:pt x="897" y="989"/>
                      <a:pt x="889" y="1267"/>
                    </a:cubicBezTo>
                    <a:cubicBezTo>
                      <a:pt x="886" y="1370"/>
                      <a:pt x="870" y="1586"/>
                      <a:pt x="749" y="1715"/>
                    </a:cubicBezTo>
                    <a:cubicBezTo>
                      <a:pt x="644" y="1826"/>
                      <a:pt x="512" y="1834"/>
                      <a:pt x="454" y="1831"/>
                    </a:cubicBezTo>
                    <a:cubicBezTo>
                      <a:pt x="391" y="1828"/>
                      <a:pt x="209" y="1804"/>
                      <a:pt x="94" y="1645"/>
                    </a:cubicBezTo>
                    <a:cubicBezTo>
                      <a:pt x="0" y="1516"/>
                      <a:pt x="20" y="1369"/>
                      <a:pt x="26" y="1327"/>
                    </a:cubicBezTo>
                    <a:cubicBezTo>
                      <a:pt x="55" y="1110"/>
                      <a:pt x="222" y="987"/>
                      <a:pt x="274" y="948"/>
                    </a:cubicBezTo>
                    <a:cubicBezTo>
                      <a:pt x="411" y="847"/>
                      <a:pt x="550" y="826"/>
                      <a:pt x="650" y="813"/>
                    </a:cubicBezTo>
                    <a:cubicBezTo>
                      <a:pt x="744" y="800"/>
                      <a:pt x="899" y="791"/>
                      <a:pt x="1295" y="898"/>
                    </a:cubicBezTo>
                    <a:cubicBezTo>
                      <a:pt x="1382" y="922"/>
                      <a:pt x="1467" y="947"/>
                      <a:pt x="1797" y="1061"/>
                    </a:cubicBezTo>
                    <a:cubicBezTo>
                      <a:pt x="2187" y="1196"/>
                      <a:pt x="2298" y="1239"/>
                      <a:pt x="2556" y="1327"/>
                    </a:cubicBezTo>
                    <a:cubicBezTo>
                      <a:pt x="2884" y="1438"/>
                      <a:pt x="3048" y="1492"/>
                      <a:pt x="3130" y="1511"/>
                    </a:cubicBezTo>
                    <a:cubicBezTo>
                      <a:pt x="4083" y="1726"/>
                      <a:pt x="5011" y="1375"/>
                      <a:pt x="5317" y="1207"/>
                    </a:cubicBezTo>
                    <a:cubicBezTo>
                      <a:pt x="5670" y="1013"/>
                      <a:pt x="5988" y="738"/>
                      <a:pt x="5988" y="407"/>
                    </a:cubicBezTo>
                  </a:path>
                </a:pathLst>
              </a:custGeom>
              <a:noFill/>
              <a:ln w="12700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 dirty="0">
                  <a:solidFill>
                    <a:srgbClr val="282F39"/>
                  </a:solidFill>
                </a:endParaRPr>
              </a:p>
            </p:txBody>
          </p:sp>
          <p:sp>
            <p:nvSpPr>
              <p:cNvPr id="12" name="Freeform 6">
                <a:extLst>
                  <a:ext uri="{FF2B5EF4-FFF2-40B4-BE49-F238E27FC236}">
                    <a16:creationId xmlns:a16="http://schemas.microsoft.com/office/drawing/2014/main" xmlns="" id="{FBB5CE2C-7AE9-4BAA-BE70-BC89C1D3A5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545013" y="-7347836"/>
                <a:ext cx="263525" cy="2019300"/>
              </a:xfrm>
              <a:custGeom>
                <a:avLst/>
                <a:gdLst>
                  <a:gd name="T0" fmla="*/ 375 w 375"/>
                  <a:gd name="T1" fmla="*/ 1401 h 1441"/>
                  <a:gd name="T2" fmla="*/ 289 w 375"/>
                  <a:gd name="T3" fmla="*/ 1441 h 1441"/>
                  <a:gd name="T4" fmla="*/ 125 w 375"/>
                  <a:gd name="T5" fmla="*/ 859 h 1441"/>
                  <a:gd name="T6" fmla="*/ 16 w 375"/>
                  <a:gd name="T7" fmla="*/ 349 h 1441"/>
                  <a:gd name="T8" fmla="*/ 86 w 375"/>
                  <a:gd name="T9" fmla="*/ 73 h 1441"/>
                  <a:gd name="T10" fmla="*/ 336 w 375"/>
                  <a:gd name="T11" fmla="*/ 4 h 1441"/>
                  <a:gd name="T12" fmla="*/ 359 w 375"/>
                  <a:gd name="T13" fmla="*/ 4 h 1441"/>
                  <a:gd name="T14" fmla="*/ 359 w 375"/>
                  <a:gd name="T15" fmla="*/ 86 h 1441"/>
                  <a:gd name="T16" fmla="*/ 319 w 375"/>
                  <a:gd name="T17" fmla="*/ 86 h 1441"/>
                  <a:gd name="T18" fmla="*/ 135 w 375"/>
                  <a:gd name="T19" fmla="*/ 147 h 1441"/>
                  <a:gd name="T20" fmla="*/ 100 w 375"/>
                  <a:gd name="T21" fmla="*/ 323 h 1441"/>
                  <a:gd name="T22" fmla="*/ 220 w 375"/>
                  <a:gd name="T23" fmla="*/ 897 h 1441"/>
                  <a:gd name="T24" fmla="*/ 375 w 375"/>
                  <a:gd name="T25" fmla="*/ 1401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5" h="1441">
                    <a:moveTo>
                      <a:pt x="375" y="1401"/>
                    </a:moveTo>
                    <a:cubicBezTo>
                      <a:pt x="289" y="1441"/>
                      <a:pt x="289" y="1441"/>
                      <a:pt x="289" y="1441"/>
                    </a:cubicBezTo>
                    <a:cubicBezTo>
                      <a:pt x="289" y="1441"/>
                      <a:pt x="194" y="1175"/>
                      <a:pt x="125" y="859"/>
                    </a:cubicBezTo>
                    <a:cubicBezTo>
                      <a:pt x="57" y="549"/>
                      <a:pt x="21" y="423"/>
                      <a:pt x="16" y="349"/>
                    </a:cubicBezTo>
                    <a:cubicBezTo>
                      <a:pt x="10" y="275"/>
                      <a:pt x="0" y="162"/>
                      <a:pt x="86" y="73"/>
                    </a:cubicBezTo>
                    <a:cubicBezTo>
                      <a:pt x="156" y="0"/>
                      <a:pt x="289" y="4"/>
                      <a:pt x="336" y="4"/>
                    </a:cubicBezTo>
                    <a:cubicBezTo>
                      <a:pt x="354" y="4"/>
                      <a:pt x="359" y="4"/>
                      <a:pt x="359" y="4"/>
                    </a:cubicBezTo>
                    <a:cubicBezTo>
                      <a:pt x="359" y="86"/>
                      <a:pt x="359" y="86"/>
                      <a:pt x="359" y="86"/>
                    </a:cubicBezTo>
                    <a:cubicBezTo>
                      <a:pt x="359" y="86"/>
                      <a:pt x="338" y="86"/>
                      <a:pt x="319" y="86"/>
                    </a:cubicBezTo>
                    <a:cubicBezTo>
                      <a:pt x="266" y="86"/>
                      <a:pt x="174" y="87"/>
                      <a:pt x="135" y="147"/>
                    </a:cubicBezTo>
                    <a:cubicBezTo>
                      <a:pt x="91" y="212"/>
                      <a:pt x="97" y="266"/>
                      <a:pt x="100" y="323"/>
                    </a:cubicBezTo>
                    <a:cubicBezTo>
                      <a:pt x="104" y="380"/>
                      <a:pt x="154" y="598"/>
                      <a:pt x="220" y="897"/>
                    </a:cubicBezTo>
                    <a:cubicBezTo>
                      <a:pt x="300" y="1260"/>
                      <a:pt x="375" y="1401"/>
                      <a:pt x="375" y="140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srgbClr val="282F39"/>
                  </a:solidFill>
                </a:endParaRPr>
              </a:p>
            </p:txBody>
          </p:sp>
          <p:sp>
            <p:nvSpPr>
              <p:cNvPr id="13" name="Freeform 7">
                <a:extLst>
                  <a:ext uri="{FF2B5EF4-FFF2-40B4-BE49-F238E27FC236}">
                    <a16:creationId xmlns:a16="http://schemas.microsoft.com/office/drawing/2014/main" xmlns="" id="{55AD2F93-4C00-4A02-B8C6-67AFE7DA10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295775" y="-7406574"/>
                <a:ext cx="188913" cy="250825"/>
              </a:xfrm>
              <a:custGeom>
                <a:avLst/>
                <a:gdLst>
                  <a:gd name="T0" fmla="*/ 196 w 270"/>
                  <a:gd name="T1" fmla="*/ 4 h 179"/>
                  <a:gd name="T2" fmla="*/ 96 w 270"/>
                  <a:gd name="T3" fmla="*/ 4 h 179"/>
                  <a:gd name="T4" fmla="*/ 4 w 270"/>
                  <a:gd name="T5" fmla="*/ 40 h 179"/>
                  <a:gd name="T6" fmla="*/ 0 w 270"/>
                  <a:gd name="T7" fmla="*/ 58 h 179"/>
                  <a:gd name="T8" fmla="*/ 1 w 270"/>
                  <a:gd name="T9" fmla="*/ 89 h 179"/>
                  <a:gd name="T10" fmla="*/ 0 w 270"/>
                  <a:gd name="T11" fmla="*/ 121 h 179"/>
                  <a:gd name="T12" fmla="*/ 4 w 270"/>
                  <a:gd name="T13" fmla="*/ 138 h 179"/>
                  <a:gd name="T14" fmla="*/ 96 w 270"/>
                  <a:gd name="T15" fmla="*/ 175 h 179"/>
                  <a:gd name="T16" fmla="*/ 196 w 270"/>
                  <a:gd name="T17" fmla="*/ 175 h 179"/>
                  <a:gd name="T18" fmla="*/ 270 w 270"/>
                  <a:gd name="T19" fmla="*/ 101 h 179"/>
                  <a:gd name="T20" fmla="*/ 270 w 270"/>
                  <a:gd name="T21" fmla="*/ 89 h 179"/>
                  <a:gd name="T22" fmla="*/ 270 w 270"/>
                  <a:gd name="T23" fmla="*/ 78 h 179"/>
                  <a:gd name="T24" fmla="*/ 196 w 270"/>
                  <a:gd name="T25" fmla="*/ 4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179">
                    <a:moveTo>
                      <a:pt x="196" y="4"/>
                    </a:moveTo>
                    <a:cubicBezTo>
                      <a:pt x="196" y="4"/>
                      <a:pt x="119" y="0"/>
                      <a:pt x="96" y="4"/>
                    </a:cubicBezTo>
                    <a:cubicBezTo>
                      <a:pt x="74" y="7"/>
                      <a:pt x="15" y="25"/>
                      <a:pt x="4" y="40"/>
                    </a:cubicBezTo>
                    <a:cubicBezTo>
                      <a:pt x="0" y="47"/>
                      <a:pt x="0" y="54"/>
                      <a:pt x="0" y="58"/>
                    </a:cubicBezTo>
                    <a:cubicBezTo>
                      <a:pt x="0" y="66"/>
                      <a:pt x="0" y="78"/>
                      <a:pt x="1" y="89"/>
                    </a:cubicBezTo>
                    <a:cubicBezTo>
                      <a:pt x="0" y="101"/>
                      <a:pt x="0" y="113"/>
                      <a:pt x="0" y="121"/>
                    </a:cubicBezTo>
                    <a:cubicBezTo>
                      <a:pt x="0" y="124"/>
                      <a:pt x="0" y="132"/>
                      <a:pt x="4" y="138"/>
                    </a:cubicBezTo>
                    <a:cubicBezTo>
                      <a:pt x="15" y="153"/>
                      <a:pt x="74" y="172"/>
                      <a:pt x="96" y="175"/>
                    </a:cubicBezTo>
                    <a:cubicBezTo>
                      <a:pt x="119" y="179"/>
                      <a:pt x="196" y="175"/>
                      <a:pt x="196" y="175"/>
                    </a:cubicBezTo>
                    <a:cubicBezTo>
                      <a:pt x="237" y="175"/>
                      <a:pt x="270" y="142"/>
                      <a:pt x="270" y="101"/>
                    </a:cubicBezTo>
                    <a:cubicBezTo>
                      <a:pt x="270" y="89"/>
                      <a:pt x="270" y="89"/>
                      <a:pt x="270" y="89"/>
                    </a:cubicBezTo>
                    <a:cubicBezTo>
                      <a:pt x="270" y="78"/>
                      <a:pt x="270" y="78"/>
                      <a:pt x="270" y="78"/>
                    </a:cubicBezTo>
                    <a:cubicBezTo>
                      <a:pt x="270" y="37"/>
                      <a:pt x="237" y="4"/>
                      <a:pt x="196" y="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srgbClr val="282F39"/>
                  </a:solidFill>
                </a:endParaRPr>
              </a:p>
            </p:txBody>
          </p:sp>
          <p:sp>
            <p:nvSpPr>
              <p:cNvPr id="14" name="Freeform 8">
                <a:extLst>
                  <a:ext uri="{FF2B5EF4-FFF2-40B4-BE49-F238E27FC236}">
                    <a16:creationId xmlns:a16="http://schemas.microsoft.com/office/drawing/2014/main" xmlns="" id="{7789B539-889F-4A08-9B71-F8202EFF2F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662363" y="-7347836"/>
                <a:ext cx="261938" cy="2019300"/>
              </a:xfrm>
              <a:custGeom>
                <a:avLst/>
                <a:gdLst>
                  <a:gd name="T0" fmla="*/ 0 w 375"/>
                  <a:gd name="T1" fmla="*/ 1401 h 1441"/>
                  <a:gd name="T2" fmla="*/ 86 w 375"/>
                  <a:gd name="T3" fmla="*/ 1441 h 1441"/>
                  <a:gd name="T4" fmla="*/ 250 w 375"/>
                  <a:gd name="T5" fmla="*/ 859 h 1441"/>
                  <a:gd name="T6" fmla="*/ 359 w 375"/>
                  <a:gd name="T7" fmla="*/ 349 h 1441"/>
                  <a:gd name="T8" fmla="*/ 289 w 375"/>
                  <a:gd name="T9" fmla="*/ 73 h 1441"/>
                  <a:gd name="T10" fmla="*/ 39 w 375"/>
                  <a:gd name="T11" fmla="*/ 4 h 1441"/>
                  <a:gd name="T12" fmla="*/ 16 w 375"/>
                  <a:gd name="T13" fmla="*/ 4 h 1441"/>
                  <a:gd name="T14" fmla="*/ 16 w 375"/>
                  <a:gd name="T15" fmla="*/ 86 h 1441"/>
                  <a:gd name="T16" fmla="*/ 56 w 375"/>
                  <a:gd name="T17" fmla="*/ 86 h 1441"/>
                  <a:gd name="T18" fmla="*/ 240 w 375"/>
                  <a:gd name="T19" fmla="*/ 147 h 1441"/>
                  <a:gd name="T20" fmla="*/ 275 w 375"/>
                  <a:gd name="T21" fmla="*/ 323 h 1441"/>
                  <a:gd name="T22" fmla="*/ 155 w 375"/>
                  <a:gd name="T23" fmla="*/ 897 h 1441"/>
                  <a:gd name="T24" fmla="*/ 0 w 375"/>
                  <a:gd name="T25" fmla="*/ 1401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5" h="1441">
                    <a:moveTo>
                      <a:pt x="0" y="1401"/>
                    </a:moveTo>
                    <a:cubicBezTo>
                      <a:pt x="86" y="1441"/>
                      <a:pt x="86" y="1441"/>
                      <a:pt x="86" y="1441"/>
                    </a:cubicBezTo>
                    <a:cubicBezTo>
                      <a:pt x="86" y="1441"/>
                      <a:pt x="181" y="1175"/>
                      <a:pt x="250" y="859"/>
                    </a:cubicBezTo>
                    <a:cubicBezTo>
                      <a:pt x="318" y="549"/>
                      <a:pt x="353" y="423"/>
                      <a:pt x="359" y="349"/>
                    </a:cubicBezTo>
                    <a:cubicBezTo>
                      <a:pt x="364" y="275"/>
                      <a:pt x="375" y="162"/>
                      <a:pt x="289" y="73"/>
                    </a:cubicBezTo>
                    <a:cubicBezTo>
                      <a:pt x="219" y="0"/>
                      <a:pt x="86" y="4"/>
                      <a:pt x="39" y="4"/>
                    </a:cubicBezTo>
                    <a:cubicBezTo>
                      <a:pt x="21" y="4"/>
                      <a:pt x="16" y="4"/>
                      <a:pt x="16" y="4"/>
                    </a:cubicBezTo>
                    <a:cubicBezTo>
                      <a:pt x="16" y="86"/>
                      <a:pt x="16" y="86"/>
                      <a:pt x="16" y="86"/>
                    </a:cubicBezTo>
                    <a:cubicBezTo>
                      <a:pt x="16" y="86"/>
                      <a:pt x="36" y="86"/>
                      <a:pt x="56" y="86"/>
                    </a:cubicBezTo>
                    <a:cubicBezTo>
                      <a:pt x="109" y="86"/>
                      <a:pt x="200" y="87"/>
                      <a:pt x="240" y="147"/>
                    </a:cubicBezTo>
                    <a:cubicBezTo>
                      <a:pt x="283" y="212"/>
                      <a:pt x="278" y="266"/>
                      <a:pt x="275" y="323"/>
                    </a:cubicBezTo>
                    <a:cubicBezTo>
                      <a:pt x="271" y="380"/>
                      <a:pt x="221" y="598"/>
                      <a:pt x="155" y="897"/>
                    </a:cubicBezTo>
                    <a:cubicBezTo>
                      <a:pt x="75" y="1260"/>
                      <a:pt x="0" y="1401"/>
                      <a:pt x="0" y="140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 dirty="0">
                  <a:solidFill>
                    <a:srgbClr val="282F39"/>
                  </a:solidFill>
                </a:endParaRPr>
              </a:p>
            </p:txBody>
          </p:sp>
          <p:sp>
            <p:nvSpPr>
              <p:cNvPr id="15" name="Freeform 9">
                <a:extLst>
                  <a:ext uri="{FF2B5EF4-FFF2-40B4-BE49-F238E27FC236}">
                    <a16:creationId xmlns:a16="http://schemas.microsoft.com/office/drawing/2014/main" xmlns="" id="{8EE05462-CDB1-4712-94BE-EBEBB46F0D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836988" y="-7406574"/>
                <a:ext cx="188913" cy="250825"/>
              </a:xfrm>
              <a:custGeom>
                <a:avLst/>
                <a:gdLst>
                  <a:gd name="T0" fmla="*/ 74 w 270"/>
                  <a:gd name="T1" fmla="*/ 4 h 179"/>
                  <a:gd name="T2" fmla="*/ 174 w 270"/>
                  <a:gd name="T3" fmla="*/ 4 h 179"/>
                  <a:gd name="T4" fmla="*/ 265 w 270"/>
                  <a:gd name="T5" fmla="*/ 40 h 179"/>
                  <a:gd name="T6" fmla="*/ 269 w 270"/>
                  <a:gd name="T7" fmla="*/ 58 h 179"/>
                  <a:gd name="T8" fmla="*/ 269 w 270"/>
                  <a:gd name="T9" fmla="*/ 89 h 179"/>
                  <a:gd name="T10" fmla="*/ 269 w 270"/>
                  <a:gd name="T11" fmla="*/ 121 h 179"/>
                  <a:gd name="T12" fmla="*/ 265 w 270"/>
                  <a:gd name="T13" fmla="*/ 138 h 179"/>
                  <a:gd name="T14" fmla="*/ 174 w 270"/>
                  <a:gd name="T15" fmla="*/ 175 h 179"/>
                  <a:gd name="T16" fmla="*/ 74 w 270"/>
                  <a:gd name="T17" fmla="*/ 175 h 179"/>
                  <a:gd name="T18" fmla="*/ 0 w 270"/>
                  <a:gd name="T19" fmla="*/ 101 h 179"/>
                  <a:gd name="T20" fmla="*/ 0 w 270"/>
                  <a:gd name="T21" fmla="*/ 89 h 179"/>
                  <a:gd name="T22" fmla="*/ 0 w 270"/>
                  <a:gd name="T23" fmla="*/ 78 h 179"/>
                  <a:gd name="T24" fmla="*/ 74 w 270"/>
                  <a:gd name="T25" fmla="*/ 4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179">
                    <a:moveTo>
                      <a:pt x="74" y="4"/>
                    </a:moveTo>
                    <a:cubicBezTo>
                      <a:pt x="74" y="4"/>
                      <a:pt x="151" y="0"/>
                      <a:pt x="174" y="4"/>
                    </a:cubicBezTo>
                    <a:cubicBezTo>
                      <a:pt x="196" y="7"/>
                      <a:pt x="255" y="25"/>
                      <a:pt x="265" y="40"/>
                    </a:cubicBezTo>
                    <a:cubicBezTo>
                      <a:pt x="270" y="47"/>
                      <a:pt x="269" y="54"/>
                      <a:pt x="269" y="58"/>
                    </a:cubicBezTo>
                    <a:cubicBezTo>
                      <a:pt x="269" y="66"/>
                      <a:pt x="269" y="78"/>
                      <a:pt x="269" y="89"/>
                    </a:cubicBezTo>
                    <a:cubicBezTo>
                      <a:pt x="269" y="101"/>
                      <a:pt x="269" y="113"/>
                      <a:pt x="269" y="121"/>
                    </a:cubicBezTo>
                    <a:cubicBezTo>
                      <a:pt x="269" y="124"/>
                      <a:pt x="270" y="132"/>
                      <a:pt x="265" y="138"/>
                    </a:cubicBezTo>
                    <a:cubicBezTo>
                      <a:pt x="255" y="153"/>
                      <a:pt x="196" y="172"/>
                      <a:pt x="174" y="175"/>
                    </a:cubicBezTo>
                    <a:cubicBezTo>
                      <a:pt x="151" y="179"/>
                      <a:pt x="74" y="175"/>
                      <a:pt x="74" y="175"/>
                    </a:cubicBezTo>
                    <a:cubicBezTo>
                      <a:pt x="33" y="175"/>
                      <a:pt x="0" y="142"/>
                      <a:pt x="0" y="101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37"/>
                      <a:pt x="33" y="4"/>
                      <a:pt x="74" y="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>
                  <a:solidFill>
                    <a:srgbClr val="282F39"/>
                  </a:solidFill>
                </a:endParaRPr>
              </a:p>
            </p:txBody>
          </p:sp>
          <p:sp>
            <p:nvSpPr>
              <p:cNvPr id="16" name="Freeform 10">
                <a:extLst>
                  <a:ext uri="{FF2B5EF4-FFF2-40B4-BE49-F238E27FC236}">
                    <a16:creationId xmlns:a16="http://schemas.microsoft.com/office/drawing/2014/main" xmlns="" id="{91386056-0656-48C9-AEBA-338E75DCC7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375150" y="-5447599"/>
                <a:ext cx="803275" cy="992188"/>
              </a:xfrm>
              <a:custGeom>
                <a:avLst/>
                <a:gdLst>
                  <a:gd name="T0" fmla="*/ 1108 w 1146"/>
                  <a:gd name="T1" fmla="*/ 30 h 708"/>
                  <a:gd name="T2" fmla="*/ 1028 w 1146"/>
                  <a:gd name="T3" fmla="*/ 1 h 708"/>
                  <a:gd name="T4" fmla="*/ 972 w 1146"/>
                  <a:gd name="T5" fmla="*/ 43 h 708"/>
                  <a:gd name="T6" fmla="*/ 580 w 1146"/>
                  <a:gd name="T7" fmla="*/ 527 h 708"/>
                  <a:gd name="T8" fmla="*/ 573 w 1146"/>
                  <a:gd name="T9" fmla="*/ 527 h 708"/>
                  <a:gd name="T10" fmla="*/ 565 w 1146"/>
                  <a:gd name="T11" fmla="*/ 527 h 708"/>
                  <a:gd name="T12" fmla="*/ 174 w 1146"/>
                  <a:gd name="T13" fmla="*/ 43 h 708"/>
                  <a:gd name="T14" fmla="*/ 118 w 1146"/>
                  <a:gd name="T15" fmla="*/ 1 h 708"/>
                  <a:gd name="T16" fmla="*/ 37 w 1146"/>
                  <a:gd name="T17" fmla="*/ 30 h 708"/>
                  <a:gd name="T18" fmla="*/ 17 w 1146"/>
                  <a:gd name="T19" fmla="*/ 106 h 708"/>
                  <a:gd name="T20" fmla="*/ 565 w 1146"/>
                  <a:gd name="T21" fmla="*/ 708 h 708"/>
                  <a:gd name="T22" fmla="*/ 573 w 1146"/>
                  <a:gd name="T23" fmla="*/ 708 h 708"/>
                  <a:gd name="T24" fmla="*/ 580 w 1146"/>
                  <a:gd name="T25" fmla="*/ 708 h 708"/>
                  <a:gd name="T26" fmla="*/ 1129 w 1146"/>
                  <a:gd name="T27" fmla="*/ 106 h 708"/>
                  <a:gd name="T28" fmla="*/ 1108 w 1146"/>
                  <a:gd name="T29" fmla="*/ 30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46" h="708">
                    <a:moveTo>
                      <a:pt x="1108" y="30"/>
                    </a:moveTo>
                    <a:cubicBezTo>
                      <a:pt x="1082" y="15"/>
                      <a:pt x="1060" y="3"/>
                      <a:pt x="1028" y="1"/>
                    </a:cubicBezTo>
                    <a:cubicBezTo>
                      <a:pt x="996" y="0"/>
                      <a:pt x="972" y="43"/>
                      <a:pt x="972" y="43"/>
                    </a:cubicBezTo>
                    <a:cubicBezTo>
                      <a:pt x="925" y="156"/>
                      <a:pt x="803" y="527"/>
                      <a:pt x="580" y="527"/>
                    </a:cubicBezTo>
                    <a:cubicBezTo>
                      <a:pt x="578" y="527"/>
                      <a:pt x="575" y="527"/>
                      <a:pt x="573" y="527"/>
                    </a:cubicBezTo>
                    <a:cubicBezTo>
                      <a:pt x="570" y="527"/>
                      <a:pt x="568" y="527"/>
                      <a:pt x="565" y="527"/>
                    </a:cubicBezTo>
                    <a:cubicBezTo>
                      <a:pt x="342" y="527"/>
                      <a:pt x="221" y="156"/>
                      <a:pt x="174" y="43"/>
                    </a:cubicBezTo>
                    <a:cubicBezTo>
                      <a:pt x="174" y="43"/>
                      <a:pt x="150" y="0"/>
                      <a:pt x="118" y="1"/>
                    </a:cubicBezTo>
                    <a:cubicBezTo>
                      <a:pt x="86" y="3"/>
                      <a:pt x="63" y="15"/>
                      <a:pt x="37" y="30"/>
                    </a:cubicBezTo>
                    <a:cubicBezTo>
                      <a:pt x="0" y="52"/>
                      <a:pt x="17" y="106"/>
                      <a:pt x="17" y="106"/>
                    </a:cubicBezTo>
                    <a:cubicBezTo>
                      <a:pt x="127" y="503"/>
                      <a:pt x="321" y="708"/>
                      <a:pt x="565" y="708"/>
                    </a:cubicBezTo>
                    <a:cubicBezTo>
                      <a:pt x="568" y="708"/>
                      <a:pt x="570" y="708"/>
                      <a:pt x="573" y="708"/>
                    </a:cubicBezTo>
                    <a:cubicBezTo>
                      <a:pt x="575" y="708"/>
                      <a:pt x="578" y="708"/>
                      <a:pt x="580" y="708"/>
                    </a:cubicBezTo>
                    <a:cubicBezTo>
                      <a:pt x="825" y="708"/>
                      <a:pt x="1019" y="503"/>
                      <a:pt x="1129" y="106"/>
                    </a:cubicBezTo>
                    <a:cubicBezTo>
                      <a:pt x="1129" y="106"/>
                      <a:pt x="1146" y="52"/>
                      <a:pt x="1108" y="3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en-US" sz="1800" dirty="0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xmlns="" id="{3115C049-0014-4C46-B775-36E6EF0B532B}"/>
                </a:ext>
              </a:extLst>
            </p:cNvPr>
            <p:cNvGrpSpPr/>
            <p:nvPr/>
          </p:nvGrpSpPr>
          <p:grpSpPr>
            <a:xfrm>
              <a:off x="9483076" y="3273073"/>
              <a:ext cx="1268334" cy="1268334"/>
              <a:chOff x="10878116" y="3079787"/>
              <a:chExt cx="1268334" cy="1268334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xmlns="" id="{CB935DF9-B523-438F-9D4F-3533B1820A2D}"/>
                  </a:ext>
                </a:extLst>
              </p:cNvPr>
              <p:cNvSpPr/>
              <p:nvPr/>
            </p:nvSpPr>
            <p:spPr>
              <a:xfrm>
                <a:off x="10878116" y="3079787"/>
                <a:ext cx="1268334" cy="126833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xmlns="" id="{8D8E0188-C4D7-4ECB-A4CA-506CCF0595EC}"/>
                  </a:ext>
                </a:extLst>
              </p:cNvPr>
              <p:cNvSpPr/>
              <p:nvPr/>
            </p:nvSpPr>
            <p:spPr>
              <a:xfrm>
                <a:off x="11015751" y="3217421"/>
                <a:ext cx="993065" cy="99306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xmlns="" id="{FF1AF41E-906A-482F-A73F-FAA8D39CB6DA}"/>
                  </a:ext>
                </a:extLst>
              </p:cNvPr>
              <p:cNvSpPr/>
              <p:nvPr/>
            </p:nvSpPr>
            <p:spPr>
              <a:xfrm>
                <a:off x="11314658" y="3518725"/>
                <a:ext cx="390457" cy="39045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US" sz="18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A7F5EBFD-6E41-4158-B9BB-5C9EF3A1823E}"/>
              </a:ext>
            </a:extLst>
          </p:cNvPr>
          <p:cNvSpPr txBox="1"/>
          <p:nvPr/>
        </p:nvSpPr>
        <p:spPr>
          <a:xfrm>
            <a:off x="5230791" y="3228344"/>
            <a:ext cx="384990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Projeye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Katılım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Şartları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Nelerdir</a:t>
            </a:r>
            <a:r>
              <a:rPr lang="en-US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tr-TR" sz="20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400">
              <a:defRPr/>
            </a:pPr>
            <a:endParaRPr lang="tr-TR" sz="20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914400">
              <a:buFont typeface="Arial" pitchFamily="34" charset="0"/>
              <a:buChar char="•"/>
              <a:defRPr/>
            </a:pP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Hemşirelik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Lisans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Bölümü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Mezunu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Olmak</a:t>
            </a:r>
            <a:endParaRPr lang="en-US" sz="20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914400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B1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Seviyesi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Almanca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Sertifikasına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Sahip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Olmak</a:t>
            </a:r>
            <a:endParaRPr lang="en-US" sz="20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14400">
              <a:defRPr/>
            </a:pPr>
            <a:endParaRPr lang="en-US" sz="15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D0B7F4F2-5CE9-4BCB-ADB4-7003AC938302}"/>
              </a:ext>
            </a:extLst>
          </p:cNvPr>
          <p:cNvSpPr txBox="1"/>
          <p:nvPr/>
        </p:nvSpPr>
        <p:spPr>
          <a:xfrm>
            <a:off x="5280029" y="940065"/>
            <a:ext cx="375142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defRPr/>
            </a:pP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Hemşirelik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Projesi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Nedir</a:t>
            </a:r>
            <a:r>
              <a:rPr lang="en-US" sz="2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tr-TR" sz="20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14400">
              <a:defRPr/>
            </a:pPr>
            <a:endParaRPr lang="tr-TR" sz="20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14400">
              <a:defRPr/>
            </a:pP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Hemşirelik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projesi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mesleğine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Almanya’da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devam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etmek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isteyen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hemşireler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hazırlanmış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tamamen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ücretsiz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projedir</a:t>
            </a:r>
            <a:r>
              <a:rPr lang="en-US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defTabSz="914400">
              <a:defRPr/>
            </a:pPr>
            <a:endParaRPr lang="en-US" sz="1500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C40F7BD4-0AAF-4D3D-8A54-F5104A397038}"/>
              </a:ext>
            </a:extLst>
          </p:cNvPr>
          <p:cNvGrpSpPr/>
          <p:nvPr/>
        </p:nvGrpSpPr>
        <p:grpSpPr>
          <a:xfrm>
            <a:off x="4072343" y="3211221"/>
            <a:ext cx="903773" cy="950157"/>
            <a:chOff x="3807751" y="1214129"/>
            <a:chExt cx="4267701" cy="4486730"/>
          </a:xfrm>
        </p:grpSpPr>
        <p:sp>
          <p:nvSpPr>
            <p:cNvPr id="66" name="Freeform 5">
              <a:extLst>
                <a:ext uri="{FF2B5EF4-FFF2-40B4-BE49-F238E27FC236}">
                  <a16:creationId xmlns:a16="http://schemas.microsoft.com/office/drawing/2014/main" xmlns="" id="{7CF5C731-0DA7-4F6E-8202-0EA6A02F9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8639" y="1871052"/>
              <a:ext cx="2036813" cy="3829807"/>
            </a:xfrm>
            <a:custGeom>
              <a:avLst/>
              <a:gdLst>
                <a:gd name="T0" fmla="*/ 2792 w 2839"/>
                <a:gd name="T1" fmla="*/ 3664 h 4964"/>
                <a:gd name="T2" fmla="*/ 2707 w 2839"/>
                <a:gd name="T3" fmla="*/ 3122 h 4964"/>
                <a:gd name="T4" fmla="*/ 2486 w 2839"/>
                <a:gd name="T5" fmla="*/ 2381 h 4964"/>
                <a:gd name="T6" fmla="*/ 2149 w 2839"/>
                <a:gd name="T7" fmla="*/ 1601 h 4964"/>
                <a:gd name="T8" fmla="*/ 1159 w 2839"/>
                <a:gd name="T9" fmla="*/ 274 h 4964"/>
                <a:gd name="T10" fmla="*/ 817 w 2839"/>
                <a:gd name="T11" fmla="*/ 67 h 4964"/>
                <a:gd name="T12" fmla="*/ 430 w 2839"/>
                <a:gd name="T13" fmla="*/ 65 h 4964"/>
                <a:gd name="T14" fmla="*/ 266 w 2839"/>
                <a:gd name="T15" fmla="*/ 281 h 4964"/>
                <a:gd name="T16" fmla="*/ 223 w 2839"/>
                <a:gd name="T17" fmla="*/ 627 h 4964"/>
                <a:gd name="T18" fmla="*/ 204 w 2839"/>
                <a:gd name="T19" fmla="*/ 1078 h 4964"/>
                <a:gd name="T20" fmla="*/ 64 w 2839"/>
                <a:gd name="T21" fmla="*/ 2091 h 4964"/>
                <a:gd name="T22" fmla="*/ 19 w 2839"/>
                <a:gd name="T23" fmla="*/ 2471 h 4964"/>
                <a:gd name="T24" fmla="*/ 304 w 2839"/>
                <a:gd name="T25" fmla="*/ 3159 h 4964"/>
                <a:gd name="T26" fmla="*/ 509 w 2839"/>
                <a:gd name="T27" fmla="*/ 3379 h 4964"/>
                <a:gd name="T28" fmla="*/ 592 w 2839"/>
                <a:gd name="T29" fmla="*/ 3802 h 4964"/>
                <a:gd name="T30" fmla="*/ 550 w 2839"/>
                <a:gd name="T31" fmla="*/ 4100 h 4964"/>
                <a:gd name="T32" fmla="*/ 825 w 2839"/>
                <a:gd name="T33" fmla="*/ 4740 h 4964"/>
                <a:gd name="T34" fmla="*/ 2183 w 2839"/>
                <a:gd name="T35" fmla="*/ 4938 h 4964"/>
                <a:gd name="T36" fmla="*/ 2763 w 2839"/>
                <a:gd name="T37" fmla="*/ 4500 h 4964"/>
                <a:gd name="T38" fmla="*/ 2792 w 2839"/>
                <a:gd name="T39" fmla="*/ 3664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39" h="4964">
                  <a:moveTo>
                    <a:pt x="2792" y="3664"/>
                  </a:moveTo>
                  <a:cubicBezTo>
                    <a:pt x="2775" y="3482"/>
                    <a:pt x="2751" y="3299"/>
                    <a:pt x="2707" y="3122"/>
                  </a:cubicBezTo>
                  <a:cubicBezTo>
                    <a:pt x="2646" y="2872"/>
                    <a:pt x="2575" y="2623"/>
                    <a:pt x="2486" y="2381"/>
                  </a:cubicBezTo>
                  <a:cubicBezTo>
                    <a:pt x="2388" y="2116"/>
                    <a:pt x="2278" y="1853"/>
                    <a:pt x="2149" y="1601"/>
                  </a:cubicBezTo>
                  <a:cubicBezTo>
                    <a:pt x="1895" y="1104"/>
                    <a:pt x="1593" y="638"/>
                    <a:pt x="1159" y="274"/>
                  </a:cubicBezTo>
                  <a:cubicBezTo>
                    <a:pt x="1058" y="190"/>
                    <a:pt x="939" y="120"/>
                    <a:pt x="817" y="67"/>
                  </a:cubicBezTo>
                  <a:cubicBezTo>
                    <a:pt x="681" y="7"/>
                    <a:pt x="565" y="0"/>
                    <a:pt x="430" y="65"/>
                  </a:cubicBezTo>
                  <a:cubicBezTo>
                    <a:pt x="353" y="102"/>
                    <a:pt x="281" y="201"/>
                    <a:pt x="266" y="281"/>
                  </a:cubicBezTo>
                  <a:cubicBezTo>
                    <a:pt x="244" y="395"/>
                    <a:pt x="231" y="511"/>
                    <a:pt x="223" y="627"/>
                  </a:cubicBezTo>
                  <a:cubicBezTo>
                    <a:pt x="213" y="777"/>
                    <a:pt x="214" y="928"/>
                    <a:pt x="204" y="1078"/>
                  </a:cubicBezTo>
                  <a:cubicBezTo>
                    <a:pt x="169" y="1581"/>
                    <a:pt x="74" y="2023"/>
                    <a:pt x="64" y="2091"/>
                  </a:cubicBezTo>
                  <a:cubicBezTo>
                    <a:pt x="46" y="2217"/>
                    <a:pt x="28" y="2344"/>
                    <a:pt x="19" y="2471"/>
                  </a:cubicBezTo>
                  <a:cubicBezTo>
                    <a:pt x="0" y="2746"/>
                    <a:pt x="107" y="2971"/>
                    <a:pt x="304" y="3159"/>
                  </a:cubicBezTo>
                  <a:cubicBezTo>
                    <a:pt x="377" y="3228"/>
                    <a:pt x="447" y="3301"/>
                    <a:pt x="509" y="3379"/>
                  </a:cubicBezTo>
                  <a:cubicBezTo>
                    <a:pt x="608" y="3504"/>
                    <a:pt x="635" y="3644"/>
                    <a:pt x="592" y="3802"/>
                  </a:cubicBezTo>
                  <a:cubicBezTo>
                    <a:pt x="566" y="3898"/>
                    <a:pt x="554" y="4000"/>
                    <a:pt x="550" y="4100"/>
                  </a:cubicBezTo>
                  <a:cubicBezTo>
                    <a:pt x="540" y="4332"/>
                    <a:pt x="599" y="4649"/>
                    <a:pt x="825" y="4740"/>
                  </a:cubicBezTo>
                  <a:cubicBezTo>
                    <a:pt x="979" y="4803"/>
                    <a:pt x="2074" y="4929"/>
                    <a:pt x="2183" y="4938"/>
                  </a:cubicBezTo>
                  <a:cubicBezTo>
                    <a:pt x="2514" y="4964"/>
                    <a:pt x="2688" y="4770"/>
                    <a:pt x="2763" y="4500"/>
                  </a:cubicBezTo>
                  <a:cubicBezTo>
                    <a:pt x="2839" y="4225"/>
                    <a:pt x="2818" y="3943"/>
                    <a:pt x="2792" y="36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 sz="1800">
                <a:solidFill>
                  <a:srgbClr val="282F39"/>
                </a:solidFill>
              </a:endParaRPr>
            </a:p>
          </p:txBody>
        </p:sp>
        <p:sp>
          <p:nvSpPr>
            <p:cNvPr id="67" name="Freeform 6">
              <a:extLst>
                <a:ext uri="{FF2B5EF4-FFF2-40B4-BE49-F238E27FC236}">
                  <a16:creationId xmlns:a16="http://schemas.microsoft.com/office/drawing/2014/main" xmlns="" id="{71F67B50-478C-41FB-89A7-107FE6CA51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7751" y="1871052"/>
              <a:ext cx="2036813" cy="3829807"/>
            </a:xfrm>
            <a:custGeom>
              <a:avLst/>
              <a:gdLst>
                <a:gd name="T0" fmla="*/ 47 w 2839"/>
                <a:gd name="T1" fmla="*/ 3664 h 4964"/>
                <a:gd name="T2" fmla="*/ 132 w 2839"/>
                <a:gd name="T3" fmla="*/ 3122 h 4964"/>
                <a:gd name="T4" fmla="*/ 353 w 2839"/>
                <a:gd name="T5" fmla="*/ 2381 h 4964"/>
                <a:gd name="T6" fmla="*/ 690 w 2839"/>
                <a:gd name="T7" fmla="*/ 1601 h 4964"/>
                <a:gd name="T8" fmla="*/ 1680 w 2839"/>
                <a:gd name="T9" fmla="*/ 274 h 4964"/>
                <a:gd name="T10" fmla="*/ 2022 w 2839"/>
                <a:gd name="T11" fmla="*/ 67 h 4964"/>
                <a:gd name="T12" fmla="*/ 2409 w 2839"/>
                <a:gd name="T13" fmla="*/ 65 h 4964"/>
                <a:gd name="T14" fmla="*/ 2574 w 2839"/>
                <a:gd name="T15" fmla="*/ 281 h 4964"/>
                <a:gd name="T16" fmla="*/ 2616 w 2839"/>
                <a:gd name="T17" fmla="*/ 627 h 4964"/>
                <a:gd name="T18" fmla="*/ 2636 w 2839"/>
                <a:gd name="T19" fmla="*/ 1078 h 4964"/>
                <a:gd name="T20" fmla="*/ 2775 w 2839"/>
                <a:gd name="T21" fmla="*/ 2091 h 4964"/>
                <a:gd name="T22" fmla="*/ 2820 w 2839"/>
                <a:gd name="T23" fmla="*/ 2471 h 4964"/>
                <a:gd name="T24" fmla="*/ 2535 w 2839"/>
                <a:gd name="T25" fmla="*/ 3159 h 4964"/>
                <a:gd name="T26" fmla="*/ 2330 w 2839"/>
                <a:gd name="T27" fmla="*/ 3379 h 4964"/>
                <a:gd name="T28" fmla="*/ 2247 w 2839"/>
                <a:gd name="T29" fmla="*/ 3802 h 4964"/>
                <a:gd name="T30" fmla="*/ 2290 w 2839"/>
                <a:gd name="T31" fmla="*/ 4100 h 4964"/>
                <a:gd name="T32" fmla="*/ 2014 w 2839"/>
                <a:gd name="T33" fmla="*/ 4740 h 4964"/>
                <a:gd name="T34" fmla="*/ 657 w 2839"/>
                <a:gd name="T35" fmla="*/ 4938 h 4964"/>
                <a:gd name="T36" fmla="*/ 76 w 2839"/>
                <a:gd name="T37" fmla="*/ 4500 h 4964"/>
                <a:gd name="T38" fmla="*/ 47 w 2839"/>
                <a:gd name="T39" fmla="*/ 3664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39" h="4964">
                  <a:moveTo>
                    <a:pt x="47" y="3664"/>
                  </a:moveTo>
                  <a:cubicBezTo>
                    <a:pt x="64" y="3482"/>
                    <a:pt x="88" y="3299"/>
                    <a:pt x="132" y="3122"/>
                  </a:cubicBezTo>
                  <a:cubicBezTo>
                    <a:pt x="194" y="2872"/>
                    <a:pt x="264" y="2623"/>
                    <a:pt x="353" y="2381"/>
                  </a:cubicBezTo>
                  <a:cubicBezTo>
                    <a:pt x="451" y="2116"/>
                    <a:pt x="561" y="1853"/>
                    <a:pt x="690" y="1601"/>
                  </a:cubicBezTo>
                  <a:cubicBezTo>
                    <a:pt x="944" y="1104"/>
                    <a:pt x="1246" y="638"/>
                    <a:pt x="1680" y="274"/>
                  </a:cubicBezTo>
                  <a:cubicBezTo>
                    <a:pt x="1781" y="190"/>
                    <a:pt x="1901" y="120"/>
                    <a:pt x="2022" y="67"/>
                  </a:cubicBezTo>
                  <a:cubicBezTo>
                    <a:pt x="2159" y="7"/>
                    <a:pt x="2275" y="0"/>
                    <a:pt x="2409" y="65"/>
                  </a:cubicBezTo>
                  <a:cubicBezTo>
                    <a:pt x="2486" y="102"/>
                    <a:pt x="2559" y="201"/>
                    <a:pt x="2574" y="281"/>
                  </a:cubicBezTo>
                  <a:cubicBezTo>
                    <a:pt x="2595" y="395"/>
                    <a:pt x="2608" y="511"/>
                    <a:pt x="2616" y="627"/>
                  </a:cubicBezTo>
                  <a:cubicBezTo>
                    <a:pt x="2627" y="777"/>
                    <a:pt x="2625" y="928"/>
                    <a:pt x="2636" y="1078"/>
                  </a:cubicBezTo>
                  <a:cubicBezTo>
                    <a:pt x="2670" y="1581"/>
                    <a:pt x="2765" y="2023"/>
                    <a:pt x="2775" y="2091"/>
                  </a:cubicBezTo>
                  <a:cubicBezTo>
                    <a:pt x="2794" y="2217"/>
                    <a:pt x="2811" y="2344"/>
                    <a:pt x="2820" y="2471"/>
                  </a:cubicBezTo>
                  <a:cubicBezTo>
                    <a:pt x="2839" y="2746"/>
                    <a:pt x="2732" y="2971"/>
                    <a:pt x="2535" y="3159"/>
                  </a:cubicBezTo>
                  <a:cubicBezTo>
                    <a:pt x="2462" y="3228"/>
                    <a:pt x="2392" y="3301"/>
                    <a:pt x="2330" y="3379"/>
                  </a:cubicBezTo>
                  <a:cubicBezTo>
                    <a:pt x="2232" y="3504"/>
                    <a:pt x="2205" y="3644"/>
                    <a:pt x="2247" y="3802"/>
                  </a:cubicBezTo>
                  <a:cubicBezTo>
                    <a:pt x="2273" y="3898"/>
                    <a:pt x="2286" y="4000"/>
                    <a:pt x="2290" y="4100"/>
                  </a:cubicBezTo>
                  <a:cubicBezTo>
                    <a:pt x="2299" y="4332"/>
                    <a:pt x="2240" y="4649"/>
                    <a:pt x="2014" y="4740"/>
                  </a:cubicBezTo>
                  <a:cubicBezTo>
                    <a:pt x="1860" y="4803"/>
                    <a:pt x="766" y="4929"/>
                    <a:pt x="657" y="4938"/>
                  </a:cubicBezTo>
                  <a:cubicBezTo>
                    <a:pt x="325" y="4964"/>
                    <a:pt x="152" y="4770"/>
                    <a:pt x="76" y="4500"/>
                  </a:cubicBezTo>
                  <a:cubicBezTo>
                    <a:pt x="0" y="4225"/>
                    <a:pt x="21" y="3943"/>
                    <a:pt x="47" y="36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 sz="1800" dirty="0">
                <a:solidFill>
                  <a:srgbClr val="282F39"/>
                </a:solidFill>
              </a:endParaRPr>
            </a:p>
          </p:txBody>
        </p:sp>
        <p:sp>
          <p:nvSpPr>
            <p:cNvPr id="68" name="Freeform 7">
              <a:extLst>
                <a:ext uri="{FF2B5EF4-FFF2-40B4-BE49-F238E27FC236}">
                  <a16:creationId xmlns:a16="http://schemas.microsoft.com/office/drawing/2014/main" xmlns="" id="{9A6394AF-0013-4191-88C2-39DDBA65D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3978" y="1214129"/>
              <a:ext cx="3501013" cy="3893948"/>
            </a:xfrm>
            <a:custGeom>
              <a:avLst/>
              <a:gdLst>
                <a:gd name="T0" fmla="*/ 3982 w 4880"/>
                <a:gd name="T1" fmla="*/ 3856 h 5047"/>
                <a:gd name="T2" fmla="*/ 4376 w 4880"/>
                <a:gd name="T3" fmla="*/ 3886 h 5047"/>
                <a:gd name="T4" fmla="*/ 3529 w 4880"/>
                <a:gd name="T5" fmla="*/ 2967 h 5047"/>
                <a:gd name="T6" fmla="*/ 4545 w 4880"/>
                <a:gd name="T7" fmla="*/ 3270 h 5047"/>
                <a:gd name="T8" fmla="*/ 4037 w 4880"/>
                <a:gd name="T9" fmla="*/ 2907 h 5047"/>
                <a:gd name="T10" fmla="*/ 4565 w 4880"/>
                <a:gd name="T11" fmla="*/ 2849 h 5047"/>
                <a:gd name="T12" fmla="*/ 3115 w 4880"/>
                <a:gd name="T13" fmla="*/ 2624 h 5047"/>
                <a:gd name="T14" fmla="*/ 3095 w 4880"/>
                <a:gd name="T15" fmla="*/ 2448 h 5047"/>
                <a:gd name="T16" fmla="*/ 3784 w 4880"/>
                <a:gd name="T17" fmla="*/ 2234 h 5047"/>
                <a:gd name="T18" fmla="*/ 3902 w 4880"/>
                <a:gd name="T19" fmla="*/ 1942 h 5047"/>
                <a:gd name="T20" fmla="*/ 3857 w 4880"/>
                <a:gd name="T21" fmla="*/ 1791 h 5047"/>
                <a:gd name="T22" fmla="*/ 2756 w 4880"/>
                <a:gd name="T23" fmla="*/ 2327 h 5047"/>
                <a:gd name="T24" fmla="*/ 2668 w 4880"/>
                <a:gd name="T25" fmla="*/ 152 h 5047"/>
                <a:gd name="T26" fmla="*/ 2440 w 4880"/>
                <a:gd name="T27" fmla="*/ 0 h 5047"/>
                <a:gd name="T28" fmla="*/ 2212 w 4880"/>
                <a:gd name="T29" fmla="*/ 152 h 5047"/>
                <a:gd name="T30" fmla="*/ 2124 w 4880"/>
                <a:gd name="T31" fmla="*/ 2327 h 5047"/>
                <a:gd name="T32" fmla="*/ 1022 w 4880"/>
                <a:gd name="T33" fmla="*/ 1791 h 5047"/>
                <a:gd name="T34" fmla="*/ 978 w 4880"/>
                <a:gd name="T35" fmla="*/ 1942 h 5047"/>
                <a:gd name="T36" fmla="*/ 1096 w 4880"/>
                <a:gd name="T37" fmla="*/ 2234 h 5047"/>
                <a:gd name="T38" fmla="*/ 1785 w 4880"/>
                <a:gd name="T39" fmla="*/ 2448 h 5047"/>
                <a:gd name="T40" fmla="*/ 1765 w 4880"/>
                <a:gd name="T41" fmla="*/ 2624 h 5047"/>
                <a:gd name="T42" fmla="*/ 314 w 4880"/>
                <a:gd name="T43" fmla="*/ 2849 h 5047"/>
                <a:gd name="T44" fmla="*/ 842 w 4880"/>
                <a:gd name="T45" fmla="*/ 2907 h 5047"/>
                <a:gd name="T46" fmla="*/ 335 w 4880"/>
                <a:gd name="T47" fmla="*/ 3270 h 5047"/>
                <a:gd name="T48" fmla="*/ 1351 w 4880"/>
                <a:gd name="T49" fmla="*/ 2967 h 5047"/>
                <a:gd name="T50" fmla="*/ 504 w 4880"/>
                <a:gd name="T51" fmla="*/ 3886 h 5047"/>
                <a:gd name="T52" fmla="*/ 897 w 4880"/>
                <a:gd name="T53" fmla="*/ 3856 h 5047"/>
                <a:gd name="T54" fmla="*/ 0 w 4880"/>
                <a:gd name="T55" fmla="*/ 4961 h 5047"/>
                <a:gd name="T56" fmla="*/ 711 w 4880"/>
                <a:gd name="T57" fmla="*/ 4256 h 5047"/>
                <a:gd name="T58" fmla="*/ 1598 w 4880"/>
                <a:gd name="T59" fmla="*/ 2904 h 5047"/>
                <a:gd name="T60" fmla="*/ 1373 w 4880"/>
                <a:gd name="T61" fmla="*/ 3559 h 5047"/>
                <a:gd name="T62" fmla="*/ 1174 w 4880"/>
                <a:gd name="T63" fmla="*/ 4427 h 5047"/>
                <a:gd name="T64" fmla="*/ 1395 w 4880"/>
                <a:gd name="T65" fmla="*/ 5047 h 5047"/>
                <a:gd name="T66" fmla="*/ 1475 w 4880"/>
                <a:gd name="T67" fmla="*/ 3836 h 5047"/>
                <a:gd name="T68" fmla="*/ 1527 w 4880"/>
                <a:gd name="T69" fmla="*/ 4397 h 5047"/>
                <a:gd name="T70" fmla="*/ 1801 w 4880"/>
                <a:gd name="T71" fmla="*/ 3098 h 5047"/>
                <a:gd name="T72" fmla="*/ 2240 w 4880"/>
                <a:gd name="T73" fmla="*/ 2527 h 5047"/>
                <a:gd name="T74" fmla="*/ 2609 w 4880"/>
                <a:gd name="T75" fmla="*/ 2495 h 5047"/>
                <a:gd name="T76" fmla="*/ 3057 w 4880"/>
                <a:gd name="T77" fmla="*/ 3009 h 5047"/>
                <a:gd name="T78" fmla="*/ 3219 w 4880"/>
                <a:gd name="T79" fmla="*/ 4187 h 5047"/>
                <a:gd name="T80" fmla="*/ 3163 w 4880"/>
                <a:gd name="T81" fmla="*/ 3186 h 5047"/>
                <a:gd name="T82" fmla="*/ 3577 w 4880"/>
                <a:gd name="T83" fmla="*/ 4507 h 5047"/>
                <a:gd name="T84" fmla="*/ 3902 w 4880"/>
                <a:gd name="T85" fmla="*/ 4858 h 5047"/>
                <a:gd name="T86" fmla="*/ 3936 w 4880"/>
                <a:gd name="T87" fmla="*/ 4252 h 5047"/>
                <a:gd name="T88" fmla="*/ 3243 w 4880"/>
                <a:gd name="T89" fmla="*/ 2892 h 5047"/>
                <a:gd name="T90" fmla="*/ 4040 w 4880"/>
                <a:gd name="T91" fmla="*/ 4061 h 5047"/>
                <a:gd name="T92" fmla="*/ 4880 w 4880"/>
                <a:gd name="T93" fmla="*/ 4964 h 5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80" h="5047">
                  <a:moveTo>
                    <a:pt x="4274" y="4346"/>
                  </a:moveTo>
                  <a:cubicBezTo>
                    <a:pt x="4355" y="4401"/>
                    <a:pt x="4436" y="4457"/>
                    <a:pt x="4517" y="4512"/>
                  </a:cubicBezTo>
                  <a:cubicBezTo>
                    <a:pt x="4287" y="4334"/>
                    <a:pt x="4111" y="4116"/>
                    <a:pt x="3982" y="3856"/>
                  </a:cubicBezTo>
                  <a:cubicBezTo>
                    <a:pt x="4126" y="3908"/>
                    <a:pt x="4268" y="3922"/>
                    <a:pt x="4414" y="3894"/>
                  </a:cubicBezTo>
                  <a:cubicBezTo>
                    <a:pt x="4412" y="3891"/>
                    <a:pt x="4411" y="3888"/>
                    <a:pt x="4409" y="3888"/>
                  </a:cubicBezTo>
                  <a:cubicBezTo>
                    <a:pt x="4398" y="3887"/>
                    <a:pt x="4387" y="3886"/>
                    <a:pt x="4376" y="3886"/>
                  </a:cubicBezTo>
                  <a:cubicBezTo>
                    <a:pt x="4110" y="3872"/>
                    <a:pt x="3902" y="3772"/>
                    <a:pt x="3811" y="3503"/>
                  </a:cubicBezTo>
                  <a:cubicBezTo>
                    <a:pt x="3751" y="3327"/>
                    <a:pt x="3675" y="3160"/>
                    <a:pt x="3548" y="3020"/>
                  </a:cubicBezTo>
                  <a:cubicBezTo>
                    <a:pt x="3539" y="3010"/>
                    <a:pt x="3538" y="2993"/>
                    <a:pt x="3529" y="2967"/>
                  </a:cubicBezTo>
                  <a:cubicBezTo>
                    <a:pt x="3573" y="2967"/>
                    <a:pt x="3608" y="2968"/>
                    <a:pt x="3642" y="2966"/>
                  </a:cubicBezTo>
                  <a:cubicBezTo>
                    <a:pt x="3736" y="2960"/>
                    <a:pt x="3833" y="2933"/>
                    <a:pt x="3923" y="2949"/>
                  </a:cubicBezTo>
                  <a:cubicBezTo>
                    <a:pt x="4162" y="2989"/>
                    <a:pt x="4374" y="3094"/>
                    <a:pt x="4545" y="3270"/>
                  </a:cubicBezTo>
                  <a:cubicBezTo>
                    <a:pt x="4584" y="3311"/>
                    <a:pt x="4620" y="3356"/>
                    <a:pt x="4657" y="3399"/>
                  </a:cubicBezTo>
                  <a:cubicBezTo>
                    <a:pt x="4597" y="3273"/>
                    <a:pt x="4510" y="3169"/>
                    <a:pt x="4394" y="3097"/>
                  </a:cubicBezTo>
                  <a:cubicBezTo>
                    <a:pt x="4280" y="3027"/>
                    <a:pt x="4157" y="2970"/>
                    <a:pt x="4037" y="2907"/>
                  </a:cubicBezTo>
                  <a:cubicBezTo>
                    <a:pt x="4112" y="2841"/>
                    <a:pt x="4245" y="2799"/>
                    <a:pt x="4364" y="2803"/>
                  </a:cubicBezTo>
                  <a:cubicBezTo>
                    <a:pt x="4491" y="2806"/>
                    <a:pt x="4556" y="2897"/>
                    <a:pt x="4623" y="2989"/>
                  </a:cubicBezTo>
                  <a:cubicBezTo>
                    <a:pt x="4608" y="2939"/>
                    <a:pt x="4593" y="2890"/>
                    <a:pt x="4565" y="2849"/>
                  </a:cubicBezTo>
                  <a:cubicBezTo>
                    <a:pt x="4481" y="2725"/>
                    <a:pt x="4304" y="2705"/>
                    <a:pt x="4175" y="2743"/>
                  </a:cubicBezTo>
                  <a:cubicBezTo>
                    <a:pt x="4083" y="2771"/>
                    <a:pt x="3994" y="2811"/>
                    <a:pt x="3901" y="2832"/>
                  </a:cubicBezTo>
                  <a:cubicBezTo>
                    <a:pt x="3604" y="2899"/>
                    <a:pt x="3341" y="2828"/>
                    <a:pt x="3115" y="2624"/>
                  </a:cubicBezTo>
                  <a:cubicBezTo>
                    <a:pt x="3104" y="2614"/>
                    <a:pt x="3099" y="2596"/>
                    <a:pt x="3087" y="2573"/>
                  </a:cubicBezTo>
                  <a:cubicBezTo>
                    <a:pt x="3263" y="2579"/>
                    <a:pt x="3427" y="2577"/>
                    <a:pt x="3573" y="2484"/>
                  </a:cubicBezTo>
                  <a:cubicBezTo>
                    <a:pt x="3412" y="2484"/>
                    <a:pt x="3250" y="2508"/>
                    <a:pt x="3095" y="2448"/>
                  </a:cubicBezTo>
                  <a:cubicBezTo>
                    <a:pt x="3104" y="2433"/>
                    <a:pt x="3114" y="2427"/>
                    <a:pt x="3124" y="2424"/>
                  </a:cubicBezTo>
                  <a:cubicBezTo>
                    <a:pt x="3232" y="2388"/>
                    <a:pt x="3344" y="2362"/>
                    <a:pt x="3447" y="2315"/>
                  </a:cubicBezTo>
                  <a:cubicBezTo>
                    <a:pt x="3556" y="2265"/>
                    <a:pt x="3665" y="2235"/>
                    <a:pt x="3784" y="2234"/>
                  </a:cubicBezTo>
                  <a:cubicBezTo>
                    <a:pt x="3951" y="2233"/>
                    <a:pt x="4118" y="2224"/>
                    <a:pt x="4271" y="2313"/>
                  </a:cubicBezTo>
                  <a:cubicBezTo>
                    <a:pt x="4101" y="2180"/>
                    <a:pt x="3898" y="2186"/>
                    <a:pt x="3680" y="2191"/>
                  </a:cubicBezTo>
                  <a:cubicBezTo>
                    <a:pt x="3765" y="2097"/>
                    <a:pt x="3833" y="2019"/>
                    <a:pt x="3902" y="1942"/>
                  </a:cubicBezTo>
                  <a:cubicBezTo>
                    <a:pt x="3899" y="1939"/>
                    <a:pt x="3896" y="1935"/>
                    <a:pt x="3893" y="1931"/>
                  </a:cubicBezTo>
                  <a:cubicBezTo>
                    <a:pt x="3872" y="1938"/>
                    <a:pt x="3851" y="1945"/>
                    <a:pt x="3826" y="1954"/>
                  </a:cubicBezTo>
                  <a:cubicBezTo>
                    <a:pt x="3857" y="1791"/>
                    <a:pt x="3857" y="1791"/>
                    <a:pt x="3857" y="1791"/>
                  </a:cubicBezTo>
                  <a:cubicBezTo>
                    <a:pt x="3776" y="1948"/>
                    <a:pt x="3679" y="2096"/>
                    <a:pt x="3518" y="2180"/>
                  </a:cubicBezTo>
                  <a:cubicBezTo>
                    <a:pt x="3365" y="2260"/>
                    <a:pt x="3199" y="2310"/>
                    <a:pt x="3025" y="2323"/>
                  </a:cubicBezTo>
                  <a:cubicBezTo>
                    <a:pt x="2935" y="2329"/>
                    <a:pt x="2845" y="2333"/>
                    <a:pt x="2756" y="2327"/>
                  </a:cubicBezTo>
                  <a:cubicBezTo>
                    <a:pt x="2711" y="2324"/>
                    <a:pt x="2679" y="2278"/>
                    <a:pt x="2668" y="2239"/>
                  </a:cubicBezTo>
                  <a:cubicBezTo>
                    <a:pt x="2668" y="2239"/>
                    <a:pt x="2627" y="2024"/>
                    <a:pt x="2627" y="1206"/>
                  </a:cubicBezTo>
                  <a:cubicBezTo>
                    <a:pt x="2627" y="402"/>
                    <a:pt x="2668" y="152"/>
                    <a:pt x="2668" y="152"/>
                  </a:cubicBezTo>
                  <a:cubicBezTo>
                    <a:pt x="2668" y="148"/>
                    <a:pt x="2668" y="144"/>
                    <a:pt x="2667" y="140"/>
                  </a:cubicBezTo>
                  <a:cubicBezTo>
                    <a:pt x="2667" y="139"/>
                    <a:pt x="2667" y="139"/>
                    <a:pt x="2667" y="139"/>
                  </a:cubicBezTo>
                  <a:cubicBezTo>
                    <a:pt x="2667" y="63"/>
                    <a:pt x="2565" y="0"/>
                    <a:pt x="2440" y="0"/>
                  </a:cubicBezTo>
                  <a:cubicBezTo>
                    <a:pt x="2314" y="0"/>
                    <a:pt x="2212" y="63"/>
                    <a:pt x="2212" y="139"/>
                  </a:cubicBezTo>
                  <a:cubicBezTo>
                    <a:pt x="2212" y="140"/>
                    <a:pt x="2212" y="140"/>
                    <a:pt x="2212" y="140"/>
                  </a:cubicBezTo>
                  <a:cubicBezTo>
                    <a:pt x="2212" y="144"/>
                    <a:pt x="2212" y="148"/>
                    <a:pt x="2212" y="152"/>
                  </a:cubicBezTo>
                  <a:cubicBezTo>
                    <a:pt x="2212" y="152"/>
                    <a:pt x="2247" y="421"/>
                    <a:pt x="2247" y="1239"/>
                  </a:cubicBezTo>
                  <a:cubicBezTo>
                    <a:pt x="2247" y="2057"/>
                    <a:pt x="2212" y="2239"/>
                    <a:pt x="2212" y="2239"/>
                  </a:cubicBezTo>
                  <a:cubicBezTo>
                    <a:pt x="2200" y="2278"/>
                    <a:pt x="2168" y="2324"/>
                    <a:pt x="2124" y="2327"/>
                  </a:cubicBezTo>
                  <a:cubicBezTo>
                    <a:pt x="2035" y="2333"/>
                    <a:pt x="1944" y="2329"/>
                    <a:pt x="1855" y="2323"/>
                  </a:cubicBezTo>
                  <a:cubicBezTo>
                    <a:pt x="1681" y="2310"/>
                    <a:pt x="1515" y="2260"/>
                    <a:pt x="1361" y="2180"/>
                  </a:cubicBezTo>
                  <a:cubicBezTo>
                    <a:pt x="1200" y="2096"/>
                    <a:pt x="1103" y="1948"/>
                    <a:pt x="1022" y="1791"/>
                  </a:cubicBezTo>
                  <a:cubicBezTo>
                    <a:pt x="1053" y="1954"/>
                    <a:pt x="1053" y="1954"/>
                    <a:pt x="1053" y="1954"/>
                  </a:cubicBezTo>
                  <a:cubicBezTo>
                    <a:pt x="1029" y="1945"/>
                    <a:pt x="1008" y="1938"/>
                    <a:pt x="987" y="1931"/>
                  </a:cubicBezTo>
                  <a:cubicBezTo>
                    <a:pt x="984" y="1935"/>
                    <a:pt x="981" y="1939"/>
                    <a:pt x="978" y="1942"/>
                  </a:cubicBezTo>
                  <a:cubicBezTo>
                    <a:pt x="1046" y="2019"/>
                    <a:pt x="1115" y="2097"/>
                    <a:pt x="1199" y="2191"/>
                  </a:cubicBezTo>
                  <a:cubicBezTo>
                    <a:pt x="981" y="2186"/>
                    <a:pt x="779" y="2180"/>
                    <a:pt x="608" y="2313"/>
                  </a:cubicBezTo>
                  <a:cubicBezTo>
                    <a:pt x="761" y="2224"/>
                    <a:pt x="929" y="2233"/>
                    <a:pt x="1096" y="2234"/>
                  </a:cubicBezTo>
                  <a:cubicBezTo>
                    <a:pt x="1215" y="2235"/>
                    <a:pt x="1324" y="2265"/>
                    <a:pt x="1432" y="2315"/>
                  </a:cubicBezTo>
                  <a:cubicBezTo>
                    <a:pt x="1535" y="2362"/>
                    <a:pt x="1648" y="2388"/>
                    <a:pt x="1756" y="2424"/>
                  </a:cubicBezTo>
                  <a:cubicBezTo>
                    <a:pt x="1766" y="2427"/>
                    <a:pt x="1775" y="2433"/>
                    <a:pt x="1785" y="2448"/>
                  </a:cubicBezTo>
                  <a:cubicBezTo>
                    <a:pt x="1629" y="2508"/>
                    <a:pt x="1468" y="2484"/>
                    <a:pt x="1307" y="2484"/>
                  </a:cubicBezTo>
                  <a:cubicBezTo>
                    <a:pt x="1453" y="2577"/>
                    <a:pt x="1617" y="2579"/>
                    <a:pt x="1793" y="2573"/>
                  </a:cubicBezTo>
                  <a:cubicBezTo>
                    <a:pt x="1781" y="2596"/>
                    <a:pt x="1776" y="2614"/>
                    <a:pt x="1765" y="2624"/>
                  </a:cubicBezTo>
                  <a:cubicBezTo>
                    <a:pt x="1538" y="2828"/>
                    <a:pt x="1275" y="2899"/>
                    <a:pt x="978" y="2832"/>
                  </a:cubicBezTo>
                  <a:cubicBezTo>
                    <a:pt x="885" y="2811"/>
                    <a:pt x="796" y="2771"/>
                    <a:pt x="704" y="2743"/>
                  </a:cubicBezTo>
                  <a:cubicBezTo>
                    <a:pt x="576" y="2705"/>
                    <a:pt x="398" y="2725"/>
                    <a:pt x="314" y="2849"/>
                  </a:cubicBezTo>
                  <a:cubicBezTo>
                    <a:pt x="287" y="2890"/>
                    <a:pt x="271" y="2939"/>
                    <a:pt x="256" y="2989"/>
                  </a:cubicBezTo>
                  <a:cubicBezTo>
                    <a:pt x="323" y="2897"/>
                    <a:pt x="388" y="2806"/>
                    <a:pt x="516" y="2803"/>
                  </a:cubicBezTo>
                  <a:cubicBezTo>
                    <a:pt x="635" y="2799"/>
                    <a:pt x="767" y="2841"/>
                    <a:pt x="842" y="2907"/>
                  </a:cubicBezTo>
                  <a:cubicBezTo>
                    <a:pt x="722" y="2970"/>
                    <a:pt x="600" y="3027"/>
                    <a:pt x="486" y="3097"/>
                  </a:cubicBezTo>
                  <a:cubicBezTo>
                    <a:pt x="369" y="3169"/>
                    <a:pt x="283" y="3273"/>
                    <a:pt x="223" y="3399"/>
                  </a:cubicBezTo>
                  <a:cubicBezTo>
                    <a:pt x="260" y="3356"/>
                    <a:pt x="295" y="3311"/>
                    <a:pt x="335" y="3270"/>
                  </a:cubicBezTo>
                  <a:cubicBezTo>
                    <a:pt x="506" y="3094"/>
                    <a:pt x="718" y="2989"/>
                    <a:pt x="957" y="2949"/>
                  </a:cubicBezTo>
                  <a:cubicBezTo>
                    <a:pt x="1047" y="2933"/>
                    <a:pt x="1143" y="2960"/>
                    <a:pt x="1237" y="2966"/>
                  </a:cubicBezTo>
                  <a:cubicBezTo>
                    <a:pt x="1272" y="2968"/>
                    <a:pt x="1307" y="2967"/>
                    <a:pt x="1351" y="2967"/>
                  </a:cubicBezTo>
                  <a:cubicBezTo>
                    <a:pt x="1341" y="2993"/>
                    <a:pt x="1340" y="3010"/>
                    <a:pt x="1331" y="3020"/>
                  </a:cubicBezTo>
                  <a:cubicBezTo>
                    <a:pt x="1205" y="3160"/>
                    <a:pt x="1129" y="3327"/>
                    <a:pt x="1069" y="3503"/>
                  </a:cubicBezTo>
                  <a:cubicBezTo>
                    <a:pt x="977" y="3772"/>
                    <a:pt x="769" y="3872"/>
                    <a:pt x="504" y="3886"/>
                  </a:cubicBezTo>
                  <a:cubicBezTo>
                    <a:pt x="493" y="3886"/>
                    <a:pt x="481" y="3887"/>
                    <a:pt x="470" y="3888"/>
                  </a:cubicBezTo>
                  <a:cubicBezTo>
                    <a:pt x="469" y="3888"/>
                    <a:pt x="467" y="3891"/>
                    <a:pt x="465" y="3894"/>
                  </a:cubicBezTo>
                  <a:cubicBezTo>
                    <a:pt x="611" y="3922"/>
                    <a:pt x="753" y="3908"/>
                    <a:pt x="897" y="3856"/>
                  </a:cubicBezTo>
                  <a:cubicBezTo>
                    <a:pt x="768" y="4116"/>
                    <a:pt x="593" y="4334"/>
                    <a:pt x="363" y="4512"/>
                  </a:cubicBezTo>
                  <a:cubicBezTo>
                    <a:pt x="444" y="4457"/>
                    <a:pt x="525" y="4401"/>
                    <a:pt x="605" y="4346"/>
                  </a:cubicBezTo>
                  <a:cubicBezTo>
                    <a:pt x="635" y="4475"/>
                    <a:pt x="367" y="4746"/>
                    <a:pt x="0" y="4961"/>
                  </a:cubicBezTo>
                  <a:cubicBezTo>
                    <a:pt x="0" y="4964"/>
                    <a:pt x="0" y="4964"/>
                    <a:pt x="0" y="4964"/>
                  </a:cubicBezTo>
                  <a:cubicBezTo>
                    <a:pt x="252" y="4901"/>
                    <a:pt x="554" y="4649"/>
                    <a:pt x="655" y="4412"/>
                  </a:cubicBezTo>
                  <a:cubicBezTo>
                    <a:pt x="677" y="4362"/>
                    <a:pt x="684" y="4304"/>
                    <a:pt x="711" y="4256"/>
                  </a:cubicBezTo>
                  <a:cubicBezTo>
                    <a:pt x="748" y="4188"/>
                    <a:pt x="799" y="4128"/>
                    <a:pt x="840" y="4061"/>
                  </a:cubicBezTo>
                  <a:cubicBezTo>
                    <a:pt x="951" y="3878"/>
                    <a:pt x="1085" y="3704"/>
                    <a:pt x="1164" y="3508"/>
                  </a:cubicBezTo>
                  <a:cubicBezTo>
                    <a:pt x="1262" y="3266"/>
                    <a:pt x="1413" y="3076"/>
                    <a:pt x="1598" y="2904"/>
                  </a:cubicBezTo>
                  <a:cubicBezTo>
                    <a:pt x="1606" y="2897"/>
                    <a:pt x="1615" y="2892"/>
                    <a:pt x="1637" y="2892"/>
                  </a:cubicBezTo>
                  <a:cubicBezTo>
                    <a:pt x="1629" y="2915"/>
                    <a:pt x="1625" y="2940"/>
                    <a:pt x="1613" y="2960"/>
                  </a:cubicBezTo>
                  <a:cubicBezTo>
                    <a:pt x="1502" y="3147"/>
                    <a:pt x="1416" y="3345"/>
                    <a:pt x="1373" y="3559"/>
                  </a:cubicBezTo>
                  <a:cubicBezTo>
                    <a:pt x="1315" y="3843"/>
                    <a:pt x="1180" y="4078"/>
                    <a:pt x="944" y="4252"/>
                  </a:cubicBezTo>
                  <a:cubicBezTo>
                    <a:pt x="1083" y="4194"/>
                    <a:pt x="1181" y="4086"/>
                    <a:pt x="1280" y="3973"/>
                  </a:cubicBezTo>
                  <a:cubicBezTo>
                    <a:pt x="1272" y="4132"/>
                    <a:pt x="1233" y="4283"/>
                    <a:pt x="1174" y="4427"/>
                  </a:cubicBezTo>
                  <a:cubicBezTo>
                    <a:pt x="1115" y="4573"/>
                    <a:pt x="1044" y="4713"/>
                    <a:pt x="978" y="4858"/>
                  </a:cubicBezTo>
                  <a:cubicBezTo>
                    <a:pt x="1099" y="4787"/>
                    <a:pt x="1155" y="4658"/>
                    <a:pt x="1247" y="4555"/>
                  </a:cubicBezTo>
                  <a:cubicBezTo>
                    <a:pt x="1274" y="4728"/>
                    <a:pt x="1280" y="4904"/>
                    <a:pt x="1395" y="5047"/>
                  </a:cubicBezTo>
                  <a:cubicBezTo>
                    <a:pt x="1316" y="4875"/>
                    <a:pt x="1295" y="4692"/>
                    <a:pt x="1303" y="4507"/>
                  </a:cubicBezTo>
                  <a:cubicBezTo>
                    <a:pt x="1306" y="4431"/>
                    <a:pt x="1336" y="4355"/>
                    <a:pt x="1356" y="4280"/>
                  </a:cubicBezTo>
                  <a:cubicBezTo>
                    <a:pt x="1395" y="4132"/>
                    <a:pt x="1438" y="3985"/>
                    <a:pt x="1475" y="3836"/>
                  </a:cubicBezTo>
                  <a:cubicBezTo>
                    <a:pt x="1531" y="3610"/>
                    <a:pt x="1604" y="3391"/>
                    <a:pt x="1716" y="3186"/>
                  </a:cubicBezTo>
                  <a:cubicBezTo>
                    <a:pt x="1720" y="3178"/>
                    <a:pt x="1728" y="3173"/>
                    <a:pt x="1743" y="3169"/>
                  </a:cubicBezTo>
                  <a:cubicBezTo>
                    <a:pt x="1783" y="3597"/>
                    <a:pt x="1768" y="4014"/>
                    <a:pt x="1527" y="4397"/>
                  </a:cubicBezTo>
                  <a:cubicBezTo>
                    <a:pt x="1572" y="4327"/>
                    <a:pt x="1626" y="4261"/>
                    <a:pt x="1660" y="4187"/>
                  </a:cubicBezTo>
                  <a:cubicBezTo>
                    <a:pt x="1751" y="3992"/>
                    <a:pt x="1797" y="3785"/>
                    <a:pt x="1800" y="3570"/>
                  </a:cubicBezTo>
                  <a:cubicBezTo>
                    <a:pt x="1803" y="3413"/>
                    <a:pt x="1799" y="3255"/>
                    <a:pt x="1801" y="3098"/>
                  </a:cubicBezTo>
                  <a:cubicBezTo>
                    <a:pt x="1801" y="3068"/>
                    <a:pt x="1807" y="3034"/>
                    <a:pt x="1823" y="3009"/>
                  </a:cubicBezTo>
                  <a:cubicBezTo>
                    <a:pt x="1921" y="2851"/>
                    <a:pt x="2213" y="2556"/>
                    <a:pt x="2221" y="2549"/>
                  </a:cubicBezTo>
                  <a:cubicBezTo>
                    <a:pt x="2224" y="2548"/>
                    <a:pt x="2230" y="2539"/>
                    <a:pt x="2240" y="2527"/>
                  </a:cubicBezTo>
                  <a:cubicBezTo>
                    <a:pt x="2248" y="2518"/>
                    <a:pt x="2258" y="2507"/>
                    <a:pt x="2270" y="2495"/>
                  </a:cubicBezTo>
                  <a:cubicBezTo>
                    <a:pt x="2306" y="2462"/>
                    <a:pt x="2363" y="2427"/>
                    <a:pt x="2440" y="2426"/>
                  </a:cubicBezTo>
                  <a:cubicBezTo>
                    <a:pt x="2517" y="2427"/>
                    <a:pt x="2573" y="2462"/>
                    <a:pt x="2609" y="2495"/>
                  </a:cubicBezTo>
                  <a:cubicBezTo>
                    <a:pt x="2621" y="2507"/>
                    <a:pt x="2631" y="2518"/>
                    <a:pt x="2640" y="2527"/>
                  </a:cubicBezTo>
                  <a:cubicBezTo>
                    <a:pt x="2650" y="2539"/>
                    <a:pt x="2656" y="2548"/>
                    <a:pt x="2658" y="2549"/>
                  </a:cubicBezTo>
                  <a:cubicBezTo>
                    <a:pt x="2667" y="2556"/>
                    <a:pt x="2958" y="2851"/>
                    <a:pt x="3057" y="3009"/>
                  </a:cubicBezTo>
                  <a:cubicBezTo>
                    <a:pt x="3072" y="3034"/>
                    <a:pt x="3078" y="3068"/>
                    <a:pt x="3079" y="3098"/>
                  </a:cubicBezTo>
                  <a:cubicBezTo>
                    <a:pt x="3080" y="3255"/>
                    <a:pt x="3076" y="3413"/>
                    <a:pt x="3079" y="3570"/>
                  </a:cubicBezTo>
                  <a:cubicBezTo>
                    <a:pt x="3083" y="3785"/>
                    <a:pt x="3129" y="3992"/>
                    <a:pt x="3219" y="4187"/>
                  </a:cubicBezTo>
                  <a:cubicBezTo>
                    <a:pt x="3254" y="4261"/>
                    <a:pt x="3307" y="4327"/>
                    <a:pt x="3352" y="4397"/>
                  </a:cubicBezTo>
                  <a:cubicBezTo>
                    <a:pt x="3111" y="4014"/>
                    <a:pt x="3096" y="3597"/>
                    <a:pt x="3136" y="3169"/>
                  </a:cubicBezTo>
                  <a:cubicBezTo>
                    <a:pt x="3152" y="3173"/>
                    <a:pt x="3159" y="3178"/>
                    <a:pt x="3163" y="3186"/>
                  </a:cubicBezTo>
                  <a:cubicBezTo>
                    <a:pt x="3276" y="3391"/>
                    <a:pt x="3348" y="3610"/>
                    <a:pt x="3405" y="3836"/>
                  </a:cubicBezTo>
                  <a:cubicBezTo>
                    <a:pt x="3441" y="3985"/>
                    <a:pt x="3485" y="4132"/>
                    <a:pt x="3524" y="4280"/>
                  </a:cubicBezTo>
                  <a:cubicBezTo>
                    <a:pt x="3544" y="4355"/>
                    <a:pt x="3574" y="4431"/>
                    <a:pt x="3577" y="4507"/>
                  </a:cubicBezTo>
                  <a:cubicBezTo>
                    <a:pt x="3585" y="4692"/>
                    <a:pt x="3564" y="4875"/>
                    <a:pt x="3485" y="5047"/>
                  </a:cubicBezTo>
                  <a:cubicBezTo>
                    <a:pt x="3599" y="4904"/>
                    <a:pt x="3606" y="4728"/>
                    <a:pt x="3633" y="4555"/>
                  </a:cubicBezTo>
                  <a:cubicBezTo>
                    <a:pt x="3724" y="4658"/>
                    <a:pt x="3781" y="4787"/>
                    <a:pt x="3902" y="4858"/>
                  </a:cubicBezTo>
                  <a:cubicBezTo>
                    <a:pt x="3835" y="4713"/>
                    <a:pt x="3765" y="4573"/>
                    <a:pt x="3705" y="4427"/>
                  </a:cubicBezTo>
                  <a:cubicBezTo>
                    <a:pt x="3647" y="4283"/>
                    <a:pt x="3608" y="4132"/>
                    <a:pt x="3599" y="3973"/>
                  </a:cubicBezTo>
                  <a:cubicBezTo>
                    <a:pt x="3699" y="4086"/>
                    <a:pt x="3796" y="4194"/>
                    <a:pt x="3936" y="4252"/>
                  </a:cubicBezTo>
                  <a:cubicBezTo>
                    <a:pt x="3699" y="4078"/>
                    <a:pt x="3565" y="3843"/>
                    <a:pt x="3507" y="3559"/>
                  </a:cubicBezTo>
                  <a:cubicBezTo>
                    <a:pt x="3463" y="3345"/>
                    <a:pt x="3377" y="3147"/>
                    <a:pt x="3266" y="2960"/>
                  </a:cubicBezTo>
                  <a:cubicBezTo>
                    <a:pt x="3254" y="2940"/>
                    <a:pt x="3250" y="2915"/>
                    <a:pt x="3243" y="2892"/>
                  </a:cubicBezTo>
                  <a:cubicBezTo>
                    <a:pt x="3265" y="2892"/>
                    <a:pt x="3274" y="2897"/>
                    <a:pt x="3282" y="2904"/>
                  </a:cubicBezTo>
                  <a:cubicBezTo>
                    <a:pt x="3466" y="3076"/>
                    <a:pt x="3618" y="3266"/>
                    <a:pt x="3715" y="3508"/>
                  </a:cubicBezTo>
                  <a:cubicBezTo>
                    <a:pt x="3795" y="3704"/>
                    <a:pt x="3928" y="3878"/>
                    <a:pt x="4040" y="4061"/>
                  </a:cubicBezTo>
                  <a:cubicBezTo>
                    <a:pt x="4080" y="4128"/>
                    <a:pt x="4132" y="4188"/>
                    <a:pt x="4169" y="4256"/>
                  </a:cubicBezTo>
                  <a:cubicBezTo>
                    <a:pt x="4195" y="4304"/>
                    <a:pt x="4203" y="4362"/>
                    <a:pt x="4224" y="4412"/>
                  </a:cubicBezTo>
                  <a:cubicBezTo>
                    <a:pt x="4326" y="4649"/>
                    <a:pt x="4628" y="4901"/>
                    <a:pt x="4880" y="4964"/>
                  </a:cubicBezTo>
                  <a:cubicBezTo>
                    <a:pt x="4880" y="4961"/>
                    <a:pt x="4880" y="4961"/>
                    <a:pt x="4880" y="4961"/>
                  </a:cubicBezTo>
                  <a:cubicBezTo>
                    <a:pt x="4512" y="4746"/>
                    <a:pt x="4245" y="4475"/>
                    <a:pt x="4274" y="4346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 sz="1800">
                <a:solidFill>
                  <a:srgbClr val="282F39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xmlns="" id="{8475ADE0-3682-4FD8-B71C-609E8F489ABE}"/>
                </a:ext>
              </a:extLst>
            </p:cNvPr>
            <p:cNvSpPr/>
            <p:nvPr/>
          </p:nvSpPr>
          <p:spPr>
            <a:xfrm>
              <a:off x="5819955" y="1242870"/>
              <a:ext cx="249058" cy="1253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E162CCA3-7F5E-44F0-925B-847688AFA20A}"/>
                </a:ext>
              </a:extLst>
            </p:cNvPr>
            <p:cNvSpPr/>
            <p:nvPr/>
          </p:nvSpPr>
          <p:spPr>
            <a:xfrm>
              <a:off x="5822789" y="1430867"/>
              <a:ext cx="243390" cy="109272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F37D0AB2-C1B3-4420-B7F5-EED1DA59FC0E}"/>
                </a:ext>
              </a:extLst>
            </p:cNvPr>
            <p:cNvSpPr/>
            <p:nvPr/>
          </p:nvSpPr>
          <p:spPr>
            <a:xfrm>
              <a:off x="5827354" y="1589617"/>
              <a:ext cx="234260" cy="105174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CD6747BE-79F9-4E2B-9C0C-6F10DFA9AB02}"/>
                </a:ext>
              </a:extLst>
            </p:cNvPr>
            <p:cNvSpPr/>
            <p:nvPr/>
          </p:nvSpPr>
          <p:spPr>
            <a:xfrm>
              <a:off x="5834243" y="1745219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D606C9C8-2EF1-431C-92A2-A3E7435ECD4A}"/>
                </a:ext>
              </a:extLst>
            </p:cNvPr>
            <p:cNvSpPr/>
            <p:nvPr/>
          </p:nvSpPr>
          <p:spPr>
            <a:xfrm>
              <a:off x="5834243" y="1888447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82C8FDD8-8B88-4301-8FAB-A42B3C2A0079}"/>
                </a:ext>
              </a:extLst>
            </p:cNvPr>
            <p:cNvSpPr/>
            <p:nvPr/>
          </p:nvSpPr>
          <p:spPr>
            <a:xfrm>
              <a:off x="5834243" y="2045148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300B64C5-5F93-488F-8EB7-A1BCC320276A}"/>
                </a:ext>
              </a:extLst>
            </p:cNvPr>
            <p:cNvSpPr/>
            <p:nvPr/>
          </p:nvSpPr>
          <p:spPr>
            <a:xfrm>
              <a:off x="5834243" y="2197657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0F84494B-F47B-465E-8533-735647453049}"/>
                </a:ext>
              </a:extLst>
            </p:cNvPr>
            <p:cNvSpPr/>
            <p:nvPr/>
          </p:nvSpPr>
          <p:spPr>
            <a:xfrm>
              <a:off x="5834243" y="2337180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xmlns="" id="{7DF2041D-5B48-4F7D-A0D3-C6E9D92DF5DA}"/>
                </a:ext>
              </a:extLst>
            </p:cNvPr>
            <p:cNvSpPr/>
            <p:nvPr/>
          </p:nvSpPr>
          <p:spPr>
            <a:xfrm>
              <a:off x="5834243" y="2493881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xmlns="" id="{67944FCD-CD0F-481F-8586-FCD86306489A}"/>
                </a:ext>
              </a:extLst>
            </p:cNvPr>
            <p:cNvSpPr/>
            <p:nvPr/>
          </p:nvSpPr>
          <p:spPr>
            <a:xfrm>
              <a:off x="5834243" y="2646390"/>
              <a:ext cx="220482" cy="98988"/>
            </a:xfrm>
            <a:custGeom>
              <a:avLst/>
              <a:gdLst>
                <a:gd name="connsiteX0" fmla="*/ 0 w 1126826"/>
                <a:gd name="connsiteY0" fmla="*/ 0 h 590538"/>
                <a:gd name="connsiteX1" fmla="*/ 3036 w 1126826"/>
                <a:gd name="connsiteY1" fmla="*/ 0 h 590538"/>
                <a:gd name="connsiteX2" fmla="*/ 11447 w 1126826"/>
                <a:gd name="connsiteY2" fmla="*/ 41977 h 590538"/>
                <a:gd name="connsiteX3" fmla="*/ 563413 w 1126826"/>
                <a:gd name="connsiteY3" fmla="*/ 268306 h 590538"/>
                <a:gd name="connsiteX4" fmla="*/ 1115380 w 1126826"/>
                <a:gd name="connsiteY4" fmla="*/ 41977 h 590538"/>
                <a:gd name="connsiteX5" fmla="*/ 1123791 w 1126826"/>
                <a:gd name="connsiteY5" fmla="*/ 0 h 590538"/>
                <a:gd name="connsiteX6" fmla="*/ 1126826 w 1126826"/>
                <a:gd name="connsiteY6" fmla="*/ 0 h 590538"/>
                <a:gd name="connsiteX7" fmla="*/ 1126826 w 1126826"/>
                <a:gd name="connsiteY7" fmla="*/ 303986 h 590538"/>
                <a:gd name="connsiteX8" fmla="*/ 1126206 w 1126826"/>
                <a:gd name="connsiteY8" fmla="*/ 303986 h 590538"/>
                <a:gd name="connsiteX9" fmla="*/ 1126826 w 1126826"/>
                <a:gd name="connsiteY9" fmla="*/ 307083 h 590538"/>
                <a:gd name="connsiteX10" fmla="*/ 563413 w 1126826"/>
                <a:gd name="connsiteY10" fmla="*/ 590538 h 590538"/>
                <a:gd name="connsiteX11" fmla="*/ 0 w 1126826"/>
                <a:gd name="connsiteY11" fmla="*/ 307083 h 590538"/>
                <a:gd name="connsiteX12" fmla="*/ 621 w 1126826"/>
                <a:gd name="connsiteY12" fmla="*/ 303986 h 590538"/>
                <a:gd name="connsiteX13" fmla="*/ 0 w 1126826"/>
                <a:gd name="connsiteY13" fmla="*/ 303986 h 590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6826" h="590538">
                  <a:moveTo>
                    <a:pt x="0" y="0"/>
                  </a:moveTo>
                  <a:lnTo>
                    <a:pt x="3036" y="0"/>
                  </a:lnTo>
                  <a:lnTo>
                    <a:pt x="11447" y="41977"/>
                  </a:lnTo>
                  <a:cubicBezTo>
                    <a:pt x="63983" y="171143"/>
                    <a:pt x="291145" y="268306"/>
                    <a:pt x="563413" y="268306"/>
                  </a:cubicBezTo>
                  <a:cubicBezTo>
                    <a:pt x="835682" y="268306"/>
                    <a:pt x="1062844" y="171143"/>
                    <a:pt x="1115380" y="41977"/>
                  </a:cubicBezTo>
                  <a:lnTo>
                    <a:pt x="1123791" y="0"/>
                  </a:lnTo>
                  <a:lnTo>
                    <a:pt x="1126826" y="0"/>
                  </a:lnTo>
                  <a:lnTo>
                    <a:pt x="1126826" y="303986"/>
                  </a:lnTo>
                  <a:lnTo>
                    <a:pt x="1126206" y="303986"/>
                  </a:lnTo>
                  <a:lnTo>
                    <a:pt x="1126826" y="307083"/>
                  </a:lnTo>
                  <a:cubicBezTo>
                    <a:pt x="1126826" y="463631"/>
                    <a:pt x="874577" y="590538"/>
                    <a:pt x="563413" y="590538"/>
                  </a:cubicBezTo>
                  <a:cubicBezTo>
                    <a:pt x="252249" y="590538"/>
                    <a:pt x="0" y="463631"/>
                    <a:pt x="0" y="307083"/>
                  </a:cubicBezTo>
                  <a:lnTo>
                    <a:pt x="621" y="303986"/>
                  </a:lnTo>
                  <a:lnTo>
                    <a:pt x="0" y="3039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xmlns="" id="{7D4E2C00-0641-426C-81D6-4FD17220354B}"/>
              </a:ext>
            </a:extLst>
          </p:cNvPr>
          <p:cNvGrpSpPr/>
          <p:nvPr/>
        </p:nvGrpSpPr>
        <p:grpSpPr>
          <a:xfrm>
            <a:off x="4232329" y="1055862"/>
            <a:ext cx="593355" cy="995928"/>
            <a:chOff x="-3568698" y="2503488"/>
            <a:chExt cx="2465386" cy="6902450"/>
          </a:xfrm>
          <a:solidFill>
            <a:schemeClr val="bg1"/>
          </a:solidFill>
        </p:grpSpPr>
        <p:sp>
          <p:nvSpPr>
            <p:cNvPr id="115" name="Freeform 5">
              <a:extLst>
                <a:ext uri="{FF2B5EF4-FFF2-40B4-BE49-F238E27FC236}">
                  <a16:creationId xmlns:a16="http://schemas.microsoft.com/office/drawing/2014/main" xmlns="" id="{39F7E511-587A-42E7-96F4-660F1BB9AC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568698" y="4106864"/>
              <a:ext cx="2465386" cy="4795838"/>
            </a:xfrm>
            <a:custGeom>
              <a:avLst/>
              <a:gdLst>
                <a:gd name="T0" fmla="*/ 3036 w 3810"/>
                <a:gd name="T1" fmla="*/ 3066 h 3711"/>
                <a:gd name="T2" fmla="*/ 3204 w 3810"/>
                <a:gd name="T3" fmla="*/ 2611 h 3711"/>
                <a:gd name="T4" fmla="*/ 3390 w 3810"/>
                <a:gd name="T5" fmla="*/ 3035 h 3711"/>
                <a:gd name="T6" fmla="*/ 3411 w 3810"/>
                <a:gd name="T7" fmla="*/ 3064 h 3711"/>
                <a:gd name="T8" fmla="*/ 3179 w 3810"/>
                <a:gd name="T9" fmla="*/ 2386 h 3711"/>
                <a:gd name="T10" fmla="*/ 3135 w 3810"/>
                <a:gd name="T11" fmla="*/ 2216 h 3711"/>
                <a:gd name="T12" fmla="*/ 3429 w 3810"/>
                <a:gd name="T13" fmla="*/ 2345 h 3711"/>
                <a:gd name="T14" fmla="*/ 3434 w 3810"/>
                <a:gd name="T15" fmla="*/ 2326 h 3711"/>
                <a:gd name="T16" fmla="*/ 2980 w 3810"/>
                <a:gd name="T17" fmla="*/ 1976 h 3711"/>
                <a:gd name="T18" fmla="*/ 2342 w 3810"/>
                <a:gd name="T19" fmla="*/ 1311 h 3711"/>
                <a:gd name="T20" fmla="*/ 2355 w 3810"/>
                <a:gd name="T21" fmla="*/ 1245 h 3711"/>
                <a:gd name="T22" fmla="*/ 3061 w 3810"/>
                <a:gd name="T23" fmla="*/ 1396 h 3711"/>
                <a:gd name="T24" fmla="*/ 3025 w 3810"/>
                <a:gd name="T25" fmla="*/ 1321 h 3711"/>
                <a:gd name="T26" fmla="*/ 2310 w 3810"/>
                <a:gd name="T27" fmla="*/ 1159 h 3711"/>
                <a:gd name="T28" fmla="*/ 2086 w 3810"/>
                <a:gd name="T29" fmla="*/ 1135 h 3711"/>
                <a:gd name="T30" fmla="*/ 1444 w 3810"/>
                <a:gd name="T31" fmla="*/ 882 h 3711"/>
                <a:gd name="T32" fmla="*/ 1719 w 3810"/>
                <a:gd name="T33" fmla="*/ 533 h 3711"/>
                <a:gd name="T34" fmla="*/ 1925 w 3810"/>
                <a:gd name="T35" fmla="*/ 23 h 3711"/>
                <a:gd name="T36" fmla="*/ 2604 w 3810"/>
                <a:gd name="T37" fmla="*/ 173 h 3711"/>
                <a:gd name="T38" fmla="*/ 3253 w 3810"/>
                <a:gd name="T39" fmla="*/ 119 h 3711"/>
                <a:gd name="T40" fmla="*/ 3394 w 3810"/>
                <a:gd name="T41" fmla="*/ 352 h 3711"/>
                <a:gd name="T42" fmla="*/ 3565 w 3810"/>
                <a:gd name="T43" fmla="*/ 423 h 3711"/>
                <a:gd name="T44" fmla="*/ 3780 w 3810"/>
                <a:gd name="T45" fmla="*/ 599 h 3711"/>
                <a:gd name="T46" fmla="*/ 3517 w 3810"/>
                <a:gd name="T47" fmla="*/ 763 h 3711"/>
                <a:gd name="T48" fmla="*/ 3172 w 3810"/>
                <a:gd name="T49" fmla="*/ 770 h 3711"/>
                <a:gd name="T50" fmla="*/ 3252 w 3810"/>
                <a:gd name="T51" fmla="*/ 935 h 3711"/>
                <a:gd name="T52" fmla="*/ 3489 w 3810"/>
                <a:gd name="T53" fmla="*/ 1442 h 3711"/>
                <a:gd name="T54" fmla="*/ 3776 w 3810"/>
                <a:gd name="T55" fmla="*/ 2159 h 3711"/>
                <a:gd name="T56" fmla="*/ 3797 w 3810"/>
                <a:gd name="T57" fmla="*/ 2980 h 3711"/>
                <a:gd name="T58" fmla="*/ 3353 w 3810"/>
                <a:gd name="T59" fmla="*/ 3686 h 3711"/>
                <a:gd name="T60" fmla="*/ 2509 w 3810"/>
                <a:gd name="T61" fmla="*/ 3568 h 3711"/>
                <a:gd name="T62" fmla="*/ 1555 w 3810"/>
                <a:gd name="T63" fmla="*/ 3239 h 3711"/>
                <a:gd name="T64" fmla="*/ 122 w 3810"/>
                <a:gd name="T65" fmla="*/ 1987 h 3711"/>
                <a:gd name="T66" fmla="*/ 247 w 3810"/>
                <a:gd name="T67" fmla="*/ 1182 h 3711"/>
                <a:gd name="T68" fmla="*/ 858 w 3810"/>
                <a:gd name="T69" fmla="*/ 878 h 3711"/>
                <a:gd name="T70" fmla="*/ 1387 w 3810"/>
                <a:gd name="T71" fmla="*/ 990 h 3711"/>
                <a:gd name="T72" fmla="*/ 1655 w 3810"/>
                <a:gd name="T73" fmla="*/ 1551 h 3711"/>
                <a:gd name="T74" fmla="*/ 1525 w 3810"/>
                <a:gd name="T75" fmla="*/ 2184 h 3711"/>
                <a:gd name="T76" fmla="*/ 1474 w 3810"/>
                <a:gd name="T77" fmla="*/ 2275 h 3711"/>
                <a:gd name="T78" fmla="*/ 1680 w 3810"/>
                <a:gd name="T79" fmla="*/ 2000 h 3711"/>
                <a:gd name="T80" fmla="*/ 1728 w 3810"/>
                <a:gd name="T81" fmla="*/ 2008 h 3711"/>
                <a:gd name="T82" fmla="*/ 1779 w 3810"/>
                <a:gd name="T83" fmla="*/ 2721 h 3711"/>
                <a:gd name="T84" fmla="*/ 1799 w 3810"/>
                <a:gd name="T85" fmla="*/ 2830 h 3711"/>
                <a:gd name="T86" fmla="*/ 1827 w 3810"/>
                <a:gd name="T87" fmla="*/ 2336 h 3711"/>
                <a:gd name="T88" fmla="*/ 2282 w 3810"/>
                <a:gd name="T89" fmla="*/ 2540 h 3711"/>
                <a:gd name="T90" fmla="*/ 2271 w 3810"/>
                <a:gd name="T91" fmla="*/ 2498 h 3711"/>
                <a:gd name="T92" fmla="*/ 1909 w 3810"/>
                <a:gd name="T93" fmla="*/ 2149 h 3711"/>
                <a:gd name="T94" fmla="*/ 1812 w 3810"/>
                <a:gd name="T95" fmla="*/ 1835 h 3711"/>
                <a:gd name="T96" fmla="*/ 1547 w 3810"/>
                <a:gd name="T97" fmla="*/ 1063 h 3711"/>
                <a:gd name="T98" fmla="*/ 1597 w 3810"/>
                <a:gd name="T99" fmla="*/ 1013 h 3711"/>
                <a:gd name="T100" fmla="*/ 2456 w 3810"/>
                <a:gd name="T101" fmla="*/ 1495 h 3711"/>
                <a:gd name="T102" fmla="*/ 3086 w 3810"/>
                <a:gd name="T103" fmla="*/ 2385 h 3711"/>
                <a:gd name="T104" fmla="*/ 3024 w 3810"/>
                <a:gd name="T105" fmla="*/ 3086 h 3711"/>
                <a:gd name="T106" fmla="*/ 3205 w 3810"/>
                <a:gd name="T107" fmla="*/ 319 h 3711"/>
                <a:gd name="T108" fmla="*/ 3155 w 3810"/>
                <a:gd name="T109" fmla="*/ 325 h 3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10" h="3711">
                  <a:moveTo>
                    <a:pt x="3024" y="3086"/>
                  </a:moveTo>
                  <a:cubicBezTo>
                    <a:pt x="3028" y="3079"/>
                    <a:pt x="3033" y="3073"/>
                    <a:pt x="3036" y="3066"/>
                  </a:cubicBezTo>
                  <a:cubicBezTo>
                    <a:pt x="3103" y="2930"/>
                    <a:pt x="3157" y="2790"/>
                    <a:pt x="3185" y="2641"/>
                  </a:cubicBezTo>
                  <a:cubicBezTo>
                    <a:pt x="3187" y="2630"/>
                    <a:pt x="3197" y="2621"/>
                    <a:pt x="3204" y="2611"/>
                  </a:cubicBezTo>
                  <a:cubicBezTo>
                    <a:pt x="3214" y="2618"/>
                    <a:pt x="3229" y="2623"/>
                    <a:pt x="3234" y="2633"/>
                  </a:cubicBezTo>
                  <a:cubicBezTo>
                    <a:pt x="3303" y="2760"/>
                    <a:pt x="3355" y="2894"/>
                    <a:pt x="3390" y="3035"/>
                  </a:cubicBezTo>
                  <a:cubicBezTo>
                    <a:pt x="3393" y="3045"/>
                    <a:pt x="3397" y="3055"/>
                    <a:pt x="3401" y="3065"/>
                  </a:cubicBezTo>
                  <a:cubicBezTo>
                    <a:pt x="3404" y="3065"/>
                    <a:pt x="3408" y="3064"/>
                    <a:pt x="3411" y="3064"/>
                  </a:cubicBezTo>
                  <a:cubicBezTo>
                    <a:pt x="3407" y="3030"/>
                    <a:pt x="3405" y="2996"/>
                    <a:pt x="3397" y="2962"/>
                  </a:cubicBezTo>
                  <a:cubicBezTo>
                    <a:pt x="3352" y="2760"/>
                    <a:pt x="3267" y="2572"/>
                    <a:pt x="3179" y="2386"/>
                  </a:cubicBezTo>
                  <a:cubicBezTo>
                    <a:pt x="3161" y="2346"/>
                    <a:pt x="3142" y="2307"/>
                    <a:pt x="3128" y="2266"/>
                  </a:cubicBezTo>
                  <a:cubicBezTo>
                    <a:pt x="3123" y="2252"/>
                    <a:pt x="3127" y="2230"/>
                    <a:pt x="3135" y="2216"/>
                  </a:cubicBezTo>
                  <a:cubicBezTo>
                    <a:pt x="3145" y="2199"/>
                    <a:pt x="3164" y="2202"/>
                    <a:pt x="3184" y="2208"/>
                  </a:cubicBezTo>
                  <a:cubicBezTo>
                    <a:pt x="3276" y="2237"/>
                    <a:pt x="3353" y="2289"/>
                    <a:pt x="3429" y="2345"/>
                  </a:cubicBezTo>
                  <a:cubicBezTo>
                    <a:pt x="3434" y="2349"/>
                    <a:pt x="3439" y="2352"/>
                    <a:pt x="3450" y="2351"/>
                  </a:cubicBezTo>
                  <a:cubicBezTo>
                    <a:pt x="3445" y="2343"/>
                    <a:pt x="3440" y="2334"/>
                    <a:pt x="3434" y="2326"/>
                  </a:cubicBezTo>
                  <a:cubicBezTo>
                    <a:pt x="3353" y="2227"/>
                    <a:pt x="3252" y="2155"/>
                    <a:pt x="3133" y="2112"/>
                  </a:cubicBezTo>
                  <a:cubicBezTo>
                    <a:pt x="3061" y="2086"/>
                    <a:pt x="3016" y="2039"/>
                    <a:pt x="2980" y="1976"/>
                  </a:cubicBezTo>
                  <a:cubicBezTo>
                    <a:pt x="2873" y="1792"/>
                    <a:pt x="2735" y="1633"/>
                    <a:pt x="2574" y="1493"/>
                  </a:cubicBezTo>
                  <a:cubicBezTo>
                    <a:pt x="2500" y="1429"/>
                    <a:pt x="2419" y="1373"/>
                    <a:pt x="2342" y="1311"/>
                  </a:cubicBezTo>
                  <a:cubicBezTo>
                    <a:pt x="2329" y="1301"/>
                    <a:pt x="2322" y="1283"/>
                    <a:pt x="2313" y="1269"/>
                  </a:cubicBezTo>
                  <a:cubicBezTo>
                    <a:pt x="2327" y="1261"/>
                    <a:pt x="2340" y="1246"/>
                    <a:pt x="2355" y="1245"/>
                  </a:cubicBezTo>
                  <a:cubicBezTo>
                    <a:pt x="2433" y="1239"/>
                    <a:pt x="2511" y="1231"/>
                    <a:pt x="2589" y="1233"/>
                  </a:cubicBezTo>
                  <a:cubicBezTo>
                    <a:pt x="2762" y="1239"/>
                    <a:pt x="2922" y="1288"/>
                    <a:pt x="3061" y="1396"/>
                  </a:cubicBezTo>
                  <a:cubicBezTo>
                    <a:pt x="3092" y="1419"/>
                    <a:pt x="3119" y="1446"/>
                    <a:pt x="3150" y="1470"/>
                  </a:cubicBezTo>
                  <a:cubicBezTo>
                    <a:pt x="3119" y="1411"/>
                    <a:pt x="3076" y="1362"/>
                    <a:pt x="3025" y="1321"/>
                  </a:cubicBezTo>
                  <a:cubicBezTo>
                    <a:pt x="2903" y="1222"/>
                    <a:pt x="2761" y="1175"/>
                    <a:pt x="2607" y="1157"/>
                  </a:cubicBezTo>
                  <a:cubicBezTo>
                    <a:pt x="2508" y="1146"/>
                    <a:pt x="2409" y="1147"/>
                    <a:pt x="2310" y="1159"/>
                  </a:cubicBezTo>
                  <a:cubicBezTo>
                    <a:pt x="2301" y="1160"/>
                    <a:pt x="2290" y="1159"/>
                    <a:pt x="2281" y="1162"/>
                  </a:cubicBezTo>
                  <a:cubicBezTo>
                    <a:pt x="2210" y="1195"/>
                    <a:pt x="2148" y="1167"/>
                    <a:pt x="2086" y="1135"/>
                  </a:cubicBezTo>
                  <a:cubicBezTo>
                    <a:pt x="1934" y="1056"/>
                    <a:pt x="1774" y="995"/>
                    <a:pt x="1611" y="942"/>
                  </a:cubicBezTo>
                  <a:cubicBezTo>
                    <a:pt x="1556" y="924"/>
                    <a:pt x="1501" y="904"/>
                    <a:pt x="1444" y="882"/>
                  </a:cubicBezTo>
                  <a:cubicBezTo>
                    <a:pt x="1518" y="864"/>
                    <a:pt x="1540" y="804"/>
                    <a:pt x="1568" y="745"/>
                  </a:cubicBezTo>
                  <a:cubicBezTo>
                    <a:pt x="1605" y="666"/>
                    <a:pt x="1646" y="590"/>
                    <a:pt x="1719" y="533"/>
                  </a:cubicBezTo>
                  <a:cubicBezTo>
                    <a:pt x="1800" y="470"/>
                    <a:pt x="1826" y="369"/>
                    <a:pt x="1788" y="251"/>
                  </a:cubicBezTo>
                  <a:cubicBezTo>
                    <a:pt x="1753" y="142"/>
                    <a:pt x="1795" y="49"/>
                    <a:pt x="1925" y="23"/>
                  </a:cubicBezTo>
                  <a:cubicBezTo>
                    <a:pt x="2043" y="0"/>
                    <a:pt x="2155" y="30"/>
                    <a:pt x="2266" y="69"/>
                  </a:cubicBezTo>
                  <a:cubicBezTo>
                    <a:pt x="2377" y="108"/>
                    <a:pt x="2490" y="147"/>
                    <a:pt x="2604" y="173"/>
                  </a:cubicBezTo>
                  <a:cubicBezTo>
                    <a:pt x="2752" y="206"/>
                    <a:pt x="2901" y="193"/>
                    <a:pt x="3045" y="145"/>
                  </a:cubicBezTo>
                  <a:cubicBezTo>
                    <a:pt x="3113" y="122"/>
                    <a:pt x="3181" y="108"/>
                    <a:pt x="3253" y="119"/>
                  </a:cubicBezTo>
                  <a:cubicBezTo>
                    <a:pt x="3323" y="130"/>
                    <a:pt x="3380" y="184"/>
                    <a:pt x="3388" y="254"/>
                  </a:cubicBezTo>
                  <a:cubicBezTo>
                    <a:pt x="3392" y="286"/>
                    <a:pt x="3394" y="319"/>
                    <a:pt x="3394" y="352"/>
                  </a:cubicBezTo>
                  <a:cubicBezTo>
                    <a:pt x="3394" y="400"/>
                    <a:pt x="3411" y="422"/>
                    <a:pt x="3460" y="425"/>
                  </a:cubicBezTo>
                  <a:cubicBezTo>
                    <a:pt x="3495" y="427"/>
                    <a:pt x="3530" y="424"/>
                    <a:pt x="3565" y="423"/>
                  </a:cubicBezTo>
                  <a:cubicBezTo>
                    <a:pt x="3591" y="423"/>
                    <a:pt x="3617" y="423"/>
                    <a:pt x="3643" y="423"/>
                  </a:cubicBezTo>
                  <a:cubicBezTo>
                    <a:pt x="3728" y="420"/>
                    <a:pt x="3796" y="527"/>
                    <a:pt x="3780" y="599"/>
                  </a:cubicBezTo>
                  <a:cubicBezTo>
                    <a:pt x="3770" y="645"/>
                    <a:pt x="3739" y="676"/>
                    <a:pt x="3706" y="707"/>
                  </a:cubicBezTo>
                  <a:cubicBezTo>
                    <a:pt x="3651" y="756"/>
                    <a:pt x="3584" y="763"/>
                    <a:pt x="3517" y="763"/>
                  </a:cubicBezTo>
                  <a:cubicBezTo>
                    <a:pt x="3438" y="764"/>
                    <a:pt x="3360" y="758"/>
                    <a:pt x="3282" y="751"/>
                  </a:cubicBezTo>
                  <a:cubicBezTo>
                    <a:pt x="3242" y="747"/>
                    <a:pt x="3206" y="754"/>
                    <a:pt x="3172" y="770"/>
                  </a:cubicBezTo>
                  <a:cubicBezTo>
                    <a:pt x="3138" y="787"/>
                    <a:pt x="3128" y="817"/>
                    <a:pt x="3152" y="845"/>
                  </a:cubicBezTo>
                  <a:cubicBezTo>
                    <a:pt x="3181" y="879"/>
                    <a:pt x="3214" y="914"/>
                    <a:pt x="3252" y="935"/>
                  </a:cubicBezTo>
                  <a:cubicBezTo>
                    <a:pt x="3315" y="969"/>
                    <a:pt x="3346" y="1024"/>
                    <a:pt x="3369" y="1085"/>
                  </a:cubicBezTo>
                  <a:cubicBezTo>
                    <a:pt x="3411" y="1203"/>
                    <a:pt x="3445" y="1325"/>
                    <a:pt x="3489" y="1442"/>
                  </a:cubicBezTo>
                  <a:cubicBezTo>
                    <a:pt x="3518" y="1520"/>
                    <a:pt x="3558" y="1594"/>
                    <a:pt x="3595" y="1670"/>
                  </a:cubicBezTo>
                  <a:cubicBezTo>
                    <a:pt x="3671" y="1827"/>
                    <a:pt x="3745" y="1986"/>
                    <a:pt x="3776" y="2159"/>
                  </a:cubicBezTo>
                  <a:cubicBezTo>
                    <a:pt x="3795" y="2270"/>
                    <a:pt x="3804" y="2384"/>
                    <a:pt x="3806" y="2497"/>
                  </a:cubicBezTo>
                  <a:cubicBezTo>
                    <a:pt x="3809" y="2658"/>
                    <a:pt x="3810" y="2820"/>
                    <a:pt x="3797" y="2980"/>
                  </a:cubicBezTo>
                  <a:cubicBezTo>
                    <a:pt x="3786" y="3106"/>
                    <a:pt x="3773" y="3233"/>
                    <a:pt x="3723" y="3353"/>
                  </a:cubicBezTo>
                  <a:cubicBezTo>
                    <a:pt x="3652" y="3523"/>
                    <a:pt x="3537" y="3645"/>
                    <a:pt x="3353" y="3686"/>
                  </a:cubicBezTo>
                  <a:cubicBezTo>
                    <a:pt x="3241" y="3711"/>
                    <a:pt x="3128" y="3700"/>
                    <a:pt x="3016" y="3676"/>
                  </a:cubicBezTo>
                  <a:cubicBezTo>
                    <a:pt x="2847" y="3640"/>
                    <a:pt x="2677" y="3611"/>
                    <a:pt x="2509" y="3568"/>
                  </a:cubicBezTo>
                  <a:cubicBezTo>
                    <a:pt x="2319" y="3520"/>
                    <a:pt x="2132" y="3460"/>
                    <a:pt x="1944" y="3404"/>
                  </a:cubicBezTo>
                  <a:cubicBezTo>
                    <a:pt x="1809" y="3363"/>
                    <a:pt x="1680" y="3306"/>
                    <a:pt x="1555" y="3239"/>
                  </a:cubicBezTo>
                  <a:cubicBezTo>
                    <a:pt x="1156" y="3025"/>
                    <a:pt x="795" y="2759"/>
                    <a:pt x="475" y="2438"/>
                  </a:cubicBezTo>
                  <a:cubicBezTo>
                    <a:pt x="339" y="2301"/>
                    <a:pt x="219" y="2154"/>
                    <a:pt x="122" y="1987"/>
                  </a:cubicBezTo>
                  <a:cubicBezTo>
                    <a:pt x="36" y="1839"/>
                    <a:pt x="0" y="1680"/>
                    <a:pt x="38" y="1511"/>
                  </a:cubicBezTo>
                  <a:cubicBezTo>
                    <a:pt x="68" y="1378"/>
                    <a:pt x="144" y="1269"/>
                    <a:pt x="247" y="1182"/>
                  </a:cubicBezTo>
                  <a:cubicBezTo>
                    <a:pt x="353" y="1092"/>
                    <a:pt x="463" y="1005"/>
                    <a:pt x="593" y="954"/>
                  </a:cubicBezTo>
                  <a:cubicBezTo>
                    <a:pt x="678" y="921"/>
                    <a:pt x="769" y="898"/>
                    <a:pt x="858" y="878"/>
                  </a:cubicBezTo>
                  <a:cubicBezTo>
                    <a:pt x="969" y="854"/>
                    <a:pt x="1083" y="851"/>
                    <a:pt x="1196" y="866"/>
                  </a:cubicBezTo>
                  <a:cubicBezTo>
                    <a:pt x="1279" y="877"/>
                    <a:pt x="1343" y="924"/>
                    <a:pt x="1387" y="990"/>
                  </a:cubicBezTo>
                  <a:cubicBezTo>
                    <a:pt x="1439" y="1068"/>
                    <a:pt x="1485" y="1151"/>
                    <a:pt x="1525" y="1236"/>
                  </a:cubicBezTo>
                  <a:cubicBezTo>
                    <a:pt x="1573" y="1339"/>
                    <a:pt x="1616" y="1444"/>
                    <a:pt x="1655" y="1551"/>
                  </a:cubicBezTo>
                  <a:cubicBezTo>
                    <a:pt x="1697" y="1665"/>
                    <a:pt x="1700" y="1781"/>
                    <a:pt x="1656" y="1898"/>
                  </a:cubicBezTo>
                  <a:cubicBezTo>
                    <a:pt x="1618" y="1996"/>
                    <a:pt x="1582" y="2095"/>
                    <a:pt x="1525" y="2184"/>
                  </a:cubicBezTo>
                  <a:cubicBezTo>
                    <a:pt x="1507" y="2213"/>
                    <a:pt x="1487" y="2240"/>
                    <a:pt x="1467" y="2268"/>
                  </a:cubicBezTo>
                  <a:cubicBezTo>
                    <a:pt x="1469" y="2270"/>
                    <a:pt x="1472" y="2273"/>
                    <a:pt x="1474" y="2275"/>
                  </a:cubicBezTo>
                  <a:cubicBezTo>
                    <a:pt x="1511" y="2233"/>
                    <a:pt x="1550" y="2194"/>
                    <a:pt x="1583" y="2149"/>
                  </a:cubicBezTo>
                  <a:cubicBezTo>
                    <a:pt x="1618" y="2102"/>
                    <a:pt x="1647" y="2049"/>
                    <a:pt x="1680" y="2000"/>
                  </a:cubicBezTo>
                  <a:cubicBezTo>
                    <a:pt x="1687" y="1990"/>
                    <a:pt x="1700" y="1985"/>
                    <a:pt x="1710" y="1977"/>
                  </a:cubicBezTo>
                  <a:cubicBezTo>
                    <a:pt x="1717" y="1988"/>
                    <a:pt x="1727" y="1997"/>
                    <a:pt x="1728" y="2008"/>
                  </a:cubicBezTo>
                  <a:cubicBezTo>
                    <a:pt x="1742" y="2125"/>
                    <a:pt x="1758" y="2242"/>
                    <a:pt x="1767" y="2359"/>
                  </a:cubicBezTo>
                  <a:cubicBezTo>
                    <a:pt x="1775" y="2479"/>
                    <a:pt x="1779" y="2600"/>
                    <a:pt x="1779" y="2721"/>
                  </a:cubicBezTo>
                  <a:cubicBezTo>
                    <a:pt x="1779" y="2799"/>
                    <a:pt x="1766" y="2876"/>
                    <a:pt x="1764" y="2956"/>
                  </a:cubicBezTo>
                  <a:cubicBezTo>
                    <a:pt x="1776" y="2914"/>
                    <a:pt x="1790" y="2873"/>
                    <a:pt x="1799" y="2830"/>
                  </a:cubicBezTo>
                  <a:cubicBezTo>
                    <a:pt x="1829" y="2680"/>
                    <a:pt x="1837" y="2528"/>
                    <a:pt x="1830" y="2375"/>
                  </a:cubicBezTo>
                  <a:cubicBezTo>
                    <a:pt x="1829" y="2362"/>
                    <a:pt x="1828" y="2349"/>
                    <a:pt x="1827" y="2336"/>
                  </a:cubicBezTo>
                  <a:cubicBezTo>
                    <a:pt x="1819" y="2258"/>
                    <a:pt x="1850" y="2237"/>
                    <a:pt x="1925" y="2265"/>
                  </a:cubicBezTo>
                  <a:cubicBezTo>
                    <a:pt x="2073" y="2320"/>
                    <a:pt x="2193" y="2410"/>
                    <a:pt x="2282" y="2540"/>
                  </a:cubicBezTo>
                  <a:cubicBezTo>
                    <a:pt x="2286" y="2545"/>
                    <a:pt x="2290" y="2550"/>
                    <a:pt x="2300" y="2552"/>
                  </a:cubicBezTo>
                  <a:cubicBezTo>
                    <a:pt x="2290" y="2534"/>
                    <a:pt x="2282" y="2515"/>
                    <a:pt x="2271" y="2498"/>
                  </a:cubicBezTo>
                  <a:cubicBezTo>
                    <a:pt x="2205" y="2389"/>
                    <a:pt x="2131" y="2287"/>
                    <a:pt x="2025" y="2212"/>
                  </a:cubicBezTo>
                  <a:cubicBezTo>
                    <a:pt x="1990" y="2187"/>
                    <a:pt x="1950" y="2165"/>
                    <a:pt x="1909" y="2149"/>
                  </a:cubicBezTo>
                  <a:cubicBezTo>
                    <a:pt x="1864" y="2131"/>
                    <a:pt x="1846" y="2098"/>
                    <a:pt x="1840" y="2055"/>
                  </a:cubicBezTo>
                  <a:cubicBezTo>
                    <a:pt x="1830" y="1982"/>
                    <a:pt x="1824" y="1908"/>
                    <a:pt x="1812" y="1835"/>
                  </a:cubicBezTo>
                  <a:cubicBezTo>
                    <a:pt x="1791" y="1702"/>
                    <a:pt x="1759" y="1571"/>
                    <a:pt x="1707" y="1446"/>
                  </a:cubicBezTo>
                  <a:cubicBezTo>
                    <a:pt x="1655" y="1318"/>
                    <a:pt x="1600" y="1191"/>
                    <a:pt x="1547" y="1063"/>
                  </a:cubicBezTo>
                  <a:cubicBezTo>
                    <a:pt x="1541" y="1048"/>
                    <a:pt x="1546" y="1028"/>
                    <a:pt x="1546" y="1011"/>
                  </a:cubicBezTo>
                  <a:cubicBezTo>
                    <a:pt x="1563" y="1011"/>
                    <a:pt x="1582" y="1007"/>
                    <a:pt x="1597" y="1013"/>
                  </a:cubicBezTo>
                  <a:cubicBezTo>
                    <a:pt x="1724" y="1065"/>
                    <a:pt x="1853" y="1115"/>
                    <a:pt x="1977" y="1173"/>
                  </a:cubicBezTo>
                  <a:cubicBezTo>
                    <a:pt x="2153" y="1255"/>
                    <a:pt x="2310" y="1367"/>
                    <a:pt x="2456" y="1495"/>
                  </a:cubicBezTo>
                  <a:cubicBezTo>
                    <a:pt x="2603" y="1624"/>
                    <a:pt x="2745" y="1760"/>
                    <a:pt x="2868" y="1913"/>
                  </a:cubicBezTo>
                  <a:cubicBezTo>
                    <a:pt x="2980" y="2052"/>
                    <a:pt x="3049" y="2213"/>
                    <a:pt x="3086" y="2385"/>
                  </a:cubicBezTo>
                  <a:cubicBezTo>
                    <a:pt x="3111" y="2501"/>
                    <a:pt x="3110" y="2620"/>
                    <a:pt x="3099" y="2739"/>
                  </a:cubicBezTo>
                  <a:cubicBezTo>
                    <a:pt x="3088" y="2858"/>
                    <a:pt x="3059" y="2972"/>
                    <a:pt x="3024" y="3086"/>
                  </a:cubicBezTo>
                  <a:close/>
                  <a:moveTo>
                    <a:pt x="3235" y="424"/>
                  </a:moveTo>
                  <a:cubicBezTo>
                    <a:pt x="3224" y="388"/>
                    <a:pt x="3204" y="353"/>
                    <a:pt x="3205" y="319"/>
                  </a:cubicBezTo>
                  <a:cubicBezTo>
                    <a:pt x="3206" y="286"/>
                    <a:pt x="3227" y="254"/>
                    <a:pt x="3242" y="215"/>
                  </a:cubicBezTo>
                  <a:cubicBezTo>
                    <a:pt x="3198" y="246"/>
                    <a:pt x="3151" y="269"/>
                    <a:pt x="3155" y="325"/>
                  </a:cubicBezTo>
                  <a:cubicBezTo>
                    <a:pt x="3158" y="375"/>
                    <a:pt x="3198" y="400"/>
                    <a:pt x="3235" y="4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 sz="1800" dirty="0">
                <a:solidFill>
                  <a:srgbClr val="282F39"/>
                </a:solidFill>
              </a:endParaRPr>
            </a:p>
          </p:txBody>
        </p:sp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xmlns="" id="{4D62230F-9907-4803-92AE-710E36BE38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954338" y="2503488"/>
              <a:ext cx="1196975" cy="2635250"/>
            </a:xfrm>
            <a:custGeom>
              <a:avLst/>
              <a:gdLst>
                <a:gd name="T0" fmla="*/ 4 w 1850"/>
                <a:gd name="T1" fmla="*/ 1995 h 2039"/>
                <a:gd name="T2" fmla="*/ 5 w 1850"/>
                <a:gd name="T3" fmla="*/ 1834 h 2039"/>
                <a:gd name="T4" fmla="*/ 51 w 1850"/>
                <a:gd name="T5" fmla="*/ 1409 h 2039"/>
                <a:gd name="T6" fmla="*/ 207 w 1850"/>
                <a:gd name="T7" fmla="*/ 905 h 2039"/>
                <a:gd name="T8" fmla="*/ 322 w 1850"/>
                <a:gd name="T9" fmla="*/ 749 h 2039"/>
                <a:gd name="T10" fmla="*/ 399 w 1850"/>
                <a:gd name="T11" fmla="*/ 645 h 2039"/>
                <a:gd name="T12" fmla="*/ 380 w 1850"/>
                <a:gd name="T13" fmla="*/ 460 h 2039"/>
                <a:gd name="T14" fmla="*/ 404 w 1850"/>
                <a:gd name="T15" fmla="*/ 288 h 2039"/>
                <a:gd name="T16" fmla="*/ 514 w 1850"/>
                <a:gd name="T17" fmla="*/ 228 h 2039"/>
                <a:gd name="T18" fmla="*/ 578 w 1850"/>
                <a:gd name="T19" fmla="*/ 237 h 2039"/>
                <a:gd name="T20" fmla="*/ 609 w 1850"/>
                <a:gd name="T21" fmla="*/ 260 h 2039"/>
                <a:gd name="T22" fmla="*/ 666 w 1850"/>
                <a:gd name="T23" fmla="*/ 280 h 2039"/>
                <a:gd name="T24" fmla="*/ 680 w 1850"/>
                <a:gd name="T25" fmla="*/ 221 h 2039"/>
                <a:gd name="T26" fmla="*/ 701 w 1850"/>
                <a:gd name="T27" fmla="*/ 166 h 2039"/>
                <a:gd name="T28" fmla="*/ 996 w 1850"/>
                <a:gd name="T29" fmla="*/ 144 h 2039"/>
                <a:gd name="T30" fmla="*/ 1009 w 1850"/>
                <a:gd name="T31" fmla="*/ 158 h 2039"/>
                <a:gd name="T32" fmla="*/ 1127 w 1850"/>
                <a:gd name="T33" fmla="*/ 153 h 2039"/>
                <a:gd name="T34" fmla="*/ 1182 w 1850"/>
                <a:gd name="T35" fmla="*/ 65 h 2039"/>
                <a:gd name="T36" fmla="*/ 1218 w 1850"/>
                <a:gd name="T37" fmla="*/ 31 h 2039"/>
                <a:gd name="T38" fmla="*/ 1455 w 1850"/>
                <a:gd name="T39" fmla="*/ 159 h 2039"/>
                <a:gd name="T40" fmla="*/ 1392 w 1850"/>
                <a:gd name="T41" fmla="*/ 326 h 2039"/>
                <a:gd name="T42" fmla="*/ 1366 w 1850"/>
                <a:gd name="T43" fmla="*/ 535 h 2039"/>
                <a:gd name="T44" fmla="*/ 1446 w 1850"/>
                <a:gd name="T45" fmla="*/ 615 h 2039"/>
                <a:gd name="T46" fmla="*/ 1582 w 1850"/>
                <a:gd name="T47" fmla="*/ 697 h 2039"/>
                <a:gd name="T48" fmla="*/ 1771 w 1850"/>
                <a:gd name="T49" fmla="*/ 895 h 2039"/>
                <a:gd name="T50" fmla="*/ 1849 w 1850"/>
                <a:gd name="T51" fmla="*/ 1271 h 2039"/>
                <a:gd name="T52" fmla="*/ 1798 w 1850"/>
                <a:gd name="T53" fmla="*/ 1322 h 2039"/>
                <a:gd name="T54" fmla="*/ 1416 w 1850"/>
                <a:gd name="T55" fmla="*/ 1234 h 2039"/>
                <a:gd name="T56" fmla="*/ 1002 w 1850"/>
                <a:gd name="T57" fmla="*/ 1153 h 2039"/>
                <a:gd name="T58" fmla="*/ 767 w 1850"/>
                <a:gd name="T59" fmla="*/ 1284 h 2039"/>
                <a:gd name="T60" fmla="*/ 745 w 1850"/>
                <a:gd name="T61" fmla="*/ 1538 h 2039"/>
                <a:gd name="T62" fmla="*/ 705 w 1850"/>
                <a:gd name="T63" fmla="*/ 1695 h 2039"/>
                <a:gd name="T64" fmla="*/ 520 w 1850"/>
                <a:gd name="T65" fmla="*/ 1964 h 2039"/>
                <a:gd name="T66" fmla="*/ 410 w 1850"/>
                <a:gd name="T67" fmla="*/ 2025 h 2039"/>
                <a:gd name="T68" fmla="*/ 77 w 1850"/>
                <a:gd name="T69" fmla="*/ 1995 h 2039"/>
                <a:gd name="T70" fmla="*/ 4 w 1850"/>
                <a:gd name="T71" fmla="*/ 1995 h 2039"/>
                <a:gd name="T72" fmla="*/ 1206 w 1850"/>
                <a:gd name="T73" fmla="*/ 70 h 2039"/>
                <a:gd name="T74" fmla="*/ 1415 w 1850"/>
                <a:gd name="T75" fmla="*/ 267 h 2039"/>
                <a:gd name="T76" fmla="*/ 1288 w 1850"/>
                <a:gd name="T77" fmla="*/ 198 h 2039"/>
                <a:gd name="T78" fmla="*/ 1206 w 1850"/>
                <a:gd name="T79" fmla="*/ 70 h 2039"/>
                <a:gd name="T80" fmla="*/ 983 w 1850"/>
                <a:gd name="T81" fmla="*/ 165 h 2039"/>
                <a:gd name="T82" fmla="*/ 706 w 1850"/>
                <a:gd name="T83" fmla="*/ 209 h 2039"/>
                <a:gd name="T84" fmla="*/ 983 w 1850"/>
                <a:gd name="T85" fmla="*/ 165 h 2039"/>
                <a:gd name="T86" fmla="*/ 377 w 1850"/>
                <a:gd name="T87" fmla="*/ 412 h 2039"/>
                <a:gd name="T88" fmla="*/ 528 w 1850"/>
                <a:gd name="T89" fmla="*/ 410 h 2039"/>
                <a:gd name="T90" fmla="*/ 572 w 1850"/>
                <a:gd name="T91" fmla="*/ 264 h 2039"/>
                <a:gd name="T92" fmla="*/ 377 w 1850"/>
                <a:gd name="T93" fmla="*/ 412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850" h="2039">
                  <a:moveTo>
                    <a:pt x="4" y="1995"/>
                  </a:moveTo>
                  <a:cubicBezTo>
                    <a:pt x="4" y="1940"/>
                    <a:pt x="0" y="1887"/>
                    <a:pt x="5" y="1834"/>
                  </a:cubicBezTo>
                  <a:cubicBezTo>
                    <a:pt x="18" y="1692"/>
                    <a:pt x="28" y="1550"/>
                    <a:pt x="51" y="1409"/>
                  </a:cubicBezTo>
                  <a:cubicBezTo>
                    <a:pt x="79" y="1235"/>
                    <a:pt x="120" y="1062"/>
                    <a:pt x="207" y="905"/>
                  </a:cubicBezTo>
                  <a:cubicBezTo>
                    <a:pt x="237" y="849"/>
                    <a:pt x="283" y="801"/>
                    <a:pt x="322" y="749"/>
                  </a:cubicBezTo>
                  <a:cubicBezTo>
                    <a:pt x="348" y="715"/>
                    <a:pt x="379" y="683"/>
                    <a:pt x="399" y="645"/>
                  </a:cubicBezTo>
                  <a:cubicBezTo>
                    <a:pt x="431" y="582"/>
                    <a:pt x="417" y="519"/>
                    <a:pt x="380" y="460"/>
                  </a:cubicBezTo>
                  <a:cubicBezTo>
                    <a:pt x="338" y="394"/>
                    <a:pt x="344" y="336"/>
                    <a:pt x="404" y="288"/>
                  </a:cubicBezTo>
                  <a:cubicBezTo>
                    <a:pt x="436" y="262"/>
                    <a:pt x="475" y="242"/>
                    <a:pt x="514" y="228"/>
                  </a:cubicBezTo>
                  <a:cubicBezTo>
                    <a:pt x="532" y="221"/>
                    <a:pt x="557" y="231"/>
                    <a:pt x="578" y="237"/>
                  </a:cubicBezTo>
                  <a:cubicBezTo>
                    <a:pt x="590" y="240"/>
                    <a:pt x="599" y="252"/>
                    <a:pt x="609" y="260"/>
                  </a:cubicBezTo>
                  <a:cubicBezTo>
                    <a:pt x="626" y="275"/>
                    <a:pt x="643" y="293"/>
                    <a:pt x="666" y="280"/>
                  </a:cubicBezTo>
                  <a:cubicBezTo>
                    <a:pt x="689" y="267"/>
                    <a:pt x="681" y="244"/>
                    <a:pt x="680" y="221"/>
                  </a:cubicBezTo>
                  <a:cubicBezTo>
                    <a:pt x="679" y="203"/>
                    <a:pt x="688" y="180"/>
                    <a:pt x="701" y="166"/>
                  </a:cubicBezTo>
                  <a:cubicBezTo>
                    <a:pt x="766" y="95"/>
                    <a:pt x="923" y="74"/>
                    <a:pt x="996" y="144"/>
                  </a:cubicBezTo>
                  <a:cubicBezTo>
                    <a:pt x="1000" y="149"/>
                    <a:pt x="1005" y="153"/>
                    <a:pt x="1009" y="158"/>
                  </a:cubicBezTo>
                  <a:cubicBezTo>
                    <a:pt x="1049" y="199"/>
                    <a:pt x="1091" y="199"/>
                    <a:pt x="1127" y="153"/>
                  </a:cubicBezTo>
                  <a:cubicBezTo>
                    <a:pt x="1148" y="125"/>
                    <a:pt x="1162" y="93"/>
                    <a:pt x="1182" y="65"/>
                  </a:cubicBezTo>
                  <a:cubicBezTo>
                    <a:pt x="1191" y="51"/>
                    <a:pt x="1203" y="35"/>
                    <a:pt x="1218" y="31"/>
                  </a:cubicBezTo>
                  <a:cubicBezTo>
                    <a:pt x="1323" y="0"/>
                    <a:pt x="1427" y="52"/>
                    <a:pt x="1455" y="159"/>
                  </a:cubicBezTo>
                  <a:cubicBezTo>
                    <a:pt x="1471" y="222"/>
                    <a:pt x="1438" y="279"/>
                    <a:pt x="1392" y="326"/>
                  </a:cubicBezTo>
                  <a:cubicBezTo>
                    <a:pt x="1329" y="390"/>
                    <a:pt x="1318" y="469"/>
                    <a:pt x="1366" y="535"/>
                  </a:cubicBezTo>
                  <a:cubicBezTo>
                    <a:pt x="1388" y="565"/>
                    <a:pt x="1416" y="593"/>
                    <a:pt x="1446" y="615"/>
                  </a:cubicBezTo>
                  <a:cubicBezTo>
                    <a:pt x="1489" y="646"/>
                    <a:pt x="1534" y="675"/>
                    <a:pt x="1582" y="697"/>
                  </a:cubicBezTo>
                  <a:cubicBezTo>
                    <a:pt x="1671" y="740"/>
                    <a:pt x="1729" y="810"/>
                    <a:pt x="1771" y="895"/>
                  </a:cubicBezTo>
                  <a:cubicBezTo>
                    <a:pt x="1831" y="1013"/>
                    <a:pt x="1850" y="1140"/>
                    <a:pt x="1849" y="1271"/>
                  </a:cubicBezTo>
                  <a:cubicBezTo>
                    <a:pt x="1848" y="1322"/>
                    <a:pt x="1847" y="1321"/>
                    <a:pt x="1798" y="1322"/>
                  </a:cubicBezTo>
                  <a:cubicBezTo>
                    <a:pt x="1664" y="1322"/>
                    <a:pt x="1538" y="1286"/>
                    <a:pt x="1416" y="1234"/>
                  </a:cubicBezTo>
                  <a:cubicBezTo>
                    <a:pt x="1284" y="1178"/>
                    <a:pt x="1148" y="1138"/>
                    <a:pt x="1002" y="1153"/>
                  </a:cubicBezTo>
                  <a:cubicBezTo>
                    <a:pt x="906" y="1163"/>
                    <a:pt x="820" y="1196"/>
                    <a:pt x="767" y="1284"/>
                  </a:cubicBezTo>
                  <a:cubicBezTo>
                    <a:pt x="719" y="1364"/>
                    <a:pt x="711" y="1450"/>
                    <a:pt x="745" y="1538"/>
                  </a:cubicBezTo>
                  <a:cubicBezTo>
                    <a:pt x="767" y="1595"/>
                    <a:pt x="754" y="1659"/>
                    <a:pt x="705" y="1695"/>
                  </a:cubicBezTo>
                  <a:cubicBezTo>
                    <a:pt x="612" y="1764"/>
                    <a:pt x="560" y="1860"/>
                    <a:pt x="520" y="1964"/>
                  </a:cubicBezTo>
                  <a:cubicBezTo>
                    <a:pt x="500" y="2015"/>
                    <a:pt x="463" y="2039"/>
                    <a:pt x="410" y="2025"/>
                  </a:cubicBezTo>
                  <a:cubicBezTo>
                    <a:pt x="301" y="1997"/>
                    <a:pt x="189" y="1994"/>
                    <a:pt x="77" y="1995"/>
                  </a:cubicBezTo>
                  <a:cubicBezTo>
                    <a:pt x="53" y="1995"/>
                    <a:pt x="29" y="1995"/>
                    <a:pt x="4" y="1995"/>
                  </a:cubicBezTo>
                  <a:close/>
                  <a:moveTo>
                    <a:pt x="1206" y="70"/>
                  </a:moveTo>
                  <a:cubicBezTo>
                    <a:pt x="1184" y="222"/>
                    <a:pt x="1297" y="296"/>
                    <a:pt x="1415" y="267"/>
                  </a:cubicBezTo>
                  <a:cubicBezTo>
                    <a:pt x="1372" y="244"/>
                    <a:pt x="1322" y="230"/>
                    <a:pt x="1288" y="198"/>
                  </a:cubicBezTo>
                  <a:cubicBezTo>
                    <a:pt x="1253" y="165"/>
                    <a:pt x="1234" y="115"/>
                    <a:pt x="1206" y="70"/>
                  </a:cubicBezTo>
                  <a:close/>
                  <a:moveTo>
                    <a:pt x="983" y="165"/>
                  </a:moveTo>
                  <a:cubicBezTo>
                    <a:pt x="904" y="243"/>
                    <a:pt x="812" y="249"/>
                    <a:pt x="706" y="209"/>
                  </a:cubicBezTo>
                  <a:cubicBezTo>
                    <a:pt x="793" y="314"/>
                    <a:pt x="914" y="312"/>
                    <a:pt x="983" y="165"/>
                  </a:cubicBezTo>
                  <a:close/>
                  <a:moveTo>
                    <a:pt x="377" y="412"/>
                  </a:moveTo>
                  <a:cubicBezTo>
                    <a:pt x="430" y="439"/>
                    <a:pt x="482" y="448"/>
                    <a:pt x="528" y="410"/>
                  </a:cubicBezTo>
                  <a:cubicBezTo>
                    <a:pt x="571" y="373"/>
                    <a:pt x="580" y="321"/>
                    <a:pt x="572" y="264"/>
                  </a:cubicBezTo>
                  <a:cubicBezTo>
                    <a:pt x="542" y="361"/>
                    <a:pt x="474" y="405"/>
                    <a:pt x="377" y="4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 sz="1800" dirty="0">
                <a:solidFill>
                  <a:srgbClr val="282F39"/>
                </a:solidFill>
              </a:endParaRPr>
            </a:p>
          </p:txBody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xmlns="" id="{E00E7320-4D1E-4427-8C82-80828129F9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482975" y="3430588"/>
              <a:ext cx="623888" cy="2127250"/>
            </a:xfrm>
            <a:custGeom>
              <a:avLst/>
              <a:gdLst>
                <a:gd name="T0" fmla="*/ 0 w 966"/>
                <a:gd name="T1" fmla="*/ 1644 h 1647"/>
                <a:gd name="T2" fmla="*/ 49 w 966"/>
                <a:gd name="T3" fmla="*/ 1518 h 1647"/>
                <a:gd name="T4" fmla="*/ 248 w 966"/>
                <a:gd name="T5" fmla="*/ 1100 h 1647"/>
                <a:gd name="T6" fmla="*/ 358 w 966"/>
                <a:gd name="T7" fmla="*/ 750 h 1647"/>
                <a:gd name="T8" fmla="*/ 405 w 966"/>
                <a:gd name="T9" fmla="*/ 133 h 1647"/>
                <a:gd name="T10" fmla="*/ 496 w 966"/>
                <a:gd name="T11" fmla="*/ 38 h 1647"/>
                <a:gd name="T12" fmla="*/ 711 w 966"/>
                <a:gd name="T13" fmla="*/ 3 h 1647"/>
                <a:gd name="T14" fmla="*/ 902 w 966"/>
                <a:gd name="T15" fmla="*/ 21 h 1647"/>
                <a:gd name="T16" fmla="*/ 944 w 966"/>
                <a:gd name="T17" fmla="*/ 128 h 1647"/>
                <a:gd name="T18" fmla="*/ 858 w 966"/>
                <a:gd name="T19" fmla="*/ 324 h 1647"/>
                <a:gd name="T20" fmla="*/ 768 w 966"/>
                <a:gd name="T21" fmla="*/ 676 h 1647"/>
                <a:gd name="T22" fmla="*/ 719 w 966"/>
                <a:gd name="T23" fmla="*/ 1080 h 1647"/>
                <a:gd name="T24" fmla="*/ 716 w 966"/>
                <a:gd name="T25" fmla="*/ 1266 h 1647"/>
                <a:gd name="T26" fmla="*/ 693 w 966"/>
                <a:gd name="T27" fmla="*/ 1298 h 1647"/>
                <a:gd name="T28" fmla="*/ 218 w 966"/>
                <a:gd name="T29" fmla="*/ 1498 h 1647"/>
                <a:gd name="T30" fmla="*/ 39 w 966"/>
                <a:gd name="T31" fmla="*/ 1626 h 1647"/>
                <a:gd name="T32" fmla="*/ 7 w 966"/>
                <a:gd name="T33" fmla="*/ 1647 h 1647"/>
                <a:gd name="T34" fmla="*/ 0 w 966"/>
                <a:gd name="T35" fmla="*/ 1644 h 1647"/>
                <a:gd name="T36" fmla="*/ 457 w 966"/>
                <a:gd name="T37" fmla="*/ 121 h 1647"/>
                <a:gd name="T38" fmla="*/ 892 w 966"/>
                <a:gd name="T39" fmla="*/ 123 h 1647"/>
                <a:gd name="T40" fmla="*/ 457 w 966"/>
                <a:gd name="T41" fmla="*/ 121 h 1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6" h="1647">
                  <a:moveTo>
                    <a:pt x="0" y="1644"/>
                  </a:moveTo>
                  <a:cubicBezTo>
                    <a:pt x="16" y="1602"/>
                    <a:pt x="30" y="1559"/>
                    <a:pt x="49" y="1518"/>
                  </a:cubicBezTo>
                  <a:cubicBezTo>
                    <a:pt x="115" y="1378"/>
                    <a:pt x="183" y="1240"/>
                    <a:pt x="248" y="1100"/>
                  </a:cubicBezTo>
                  <a:cubicBezTo>
                    <a:pt x="299" y="988"/>
                    <a:pt x="334" y="871"/>
                    <a:pt x="358" y="750"/>
                  </a:cubicBezTo>
                  <a:cubicBezTo>
                    <a:pt x="397" y="546"/>
                    <a:pt x="403" y="340"/>
                    <a:pt x="405" y="133"/>
                  </a:cubicBezTo>
                  <a:cubicBezTo>
                    <a:pt x="406" y="78"/>
                    <a:pt x="430" y="51"/>
                    <a:pt x="496" y="38"/>
                  </a:cubicBezTo>
                  <a:cubicBezTo>
                    <a:pt x="568" y="24"/>
                    <a:pt x="639" y="7"/>
                    <a:pt x="711" y="3"/>
                  </a:cubicBezTo>
                  <a:cubicBezTo>
                    <a:pt x="775" y="0"/>
                    <a:pt x="839" y="9"/>
                    <a:pt x="902" y="21"/>
                  </a:cubicBezTo>
                  <a:cubicBezTo>
                    <a:pt x="951" y="31"/>
                    <a:pt x="966" y="79"/>
                    <a:pt x="944" y="128"/>
                  </a:cubicBezTo>
                  <a:cubicBezTo>
                    <a:pt x="915" y="193"/>
                    <a:pt x="879" y="256"/>
                    <a:pt x="858" y="324"/>
                  </a:cubicBezTo>
                  <a:cubicBezTo>
                    <a:pt x="822" y="440"/>
                    <a:pt x="789" y="557"/>
                    <a:pt x="768" y="676"/>
                  </a:cubicBezTo>
                  <a:cubicBezTo>
                    <a:pt x="743" y="810"/>
                    <a:pt x="732" y="945"/>
                    <a:pt x="719" y="1080"/>
                  </a:cubicBezTo>
                  <a:cubicBezTo>
                    <a:pt x="713" y="1142"/>
                    <a:pt x="716" y="1204"/>
                    <a:pt x="716" y="1266"/>
                  </a:cubicBezTo>
                  <a:cubicBezTo>
                    <a:pt x="716" y="1284"/>
                    <a:pt x="713" y="1294"/>
                    <a:pt x="693" y="1298"/>
                  </a:cubicBezTo>
                  <a:cubicBezTo>
                    <a:pt x="520" y="1329"/>
                    <a:pt x="361" y="1395"/>
                    <a:pt x="218" y="1498"/>
                  </a:cubicBezTo>
                  <a:cubicBezTo>
                    <a:pt x="159" y="1541"/>
                    <a:pt x="99" y="1583"/>
                    <a:pt x="39" y="1626"/>
                  </a:cubicBezTo>
                  <a:cubicBezTo>
                    <a:pt x="28" y="1633"/>
                    <a:pt x="17" y="1640"/>
                    <a:pt x="7" y="1647"/>
                  </a:cubicBezTo>
                  <a:cubicBezTo>
                    <a:pt x="4" y="1646"/>
                    <a:pt x="2" y="1645"/>
                    <a:pt x="0" y="1644"/>
                  </a:cubicBezTo>
                  <a:close/>
                  <a:moveTo>
                    <a:pt x="457" y="121"/>
                  </a:moveTo>
                  <a:cubicBezTo>
                    <a:pt x="600" y="265"/>
                    <a:pt x="799" y="224"/>
                    <a:pt x="892" y="123"/>
                  </a:cubicBezTo>
                  <a:cubicBezTo>
                    <a:pt x="747" y="178"/>
                    <a:pt x="602" y="187"/>
                    <a:pt x="457" y="1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 sz="1800" dirty="0">
                <a:solidFill>
                  <a:srgbClr val="282F39"/>
                </a:solidFill>
              </a:endParaRPr>
            </a:p>
          </p:txBody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xmlns="" id="{E19CDF31-2099-40C4-BEBA-6399664CBF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341688" y="7313613"/>
              <a:ext cx="379413" cy="1489075"/>
            </a:xfrm>
            <a:custGeom>
              <a:avLst/>
              <a:gdLst>
                <a:gd name="T0" fmla="*/ 20 w 586"/>
                <a:gd name="T1" fmla="*/ 0 h 1153"/>
                <a:gd name="T2" fmla="*/ 258 w 586"/>
                <a:gd name="T3" fmla="*/ 207 h 1153"/>
                <a:gd name="T4" fmla="*/ 536 w 586"/>
                <a:gd name="T5" fmla="*/ 456 h 1153"/>
                <a:gd name="T6" fmla="*/ 556 w 586"/>
                <a:gd name="T7" fmla="*/ 496 h 1153"/>
                <a:gd name="T8" fmla="*/ 581 w 586"/>
                <a:gd name="T9" fmla="*/ 916 h 1153"/>
                <a:gd name="T10" fmla="*/ 455 w 586"/>
                <a:gd name="T11" fmla="*/ 1111 h 1153"/>
                <a:gd name="T12" fmla="*/ 128 w 586"/>
                <a:gd name="T13" fmla="*/ 1107 h 1153"/>
                <a:gd name="T14" fmla="*/ 60 w 586"/>
                <a:gd name="T15" fmla="*/ 1017 h 1153"/>
                <a:gd name="T16" fmla="*/ 3 w 586"/>
                <a:gd name="T17" fmla="*/ 524 h 1153"/>
                <a:gd name="T18" fmla="*/ 1 w 586"/>
                <a:gd name="T19" fmla="*/ 413 h 1153"/>
                <a:gd name="T20" fmla="*/ 20 w 586"/>
                <a:gd name="T21" fmla="*/ 0 h 1153"/>
                <a:gd name="T22" fmla="*/ 533 w 586"/>
                <a:gd name="T23" fmla="*/ 982 h 1153"/>
                <a:gd name="T24" fmla="*/ 96 w 586"/>
                <a:gd name="T25" fmla="*/ 983 h 1153"/>
                <a:gd name="T26" fmla="*/ 533 w 586"/>
                <a:gd name="T27" fmla="*/ 982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6" h="1153">
                  <a:moveTo>
                    <a:pt x="20" y="0"/>
                  </a:moveTo>
                  <a:cubicBezTo>
                    <a:pt x="104" y="72"/>
                    <a:pt x="182" y="139"/>
                    <a:pt x="258" y="207"/>
                  </a:cubicBezTo>
                  <a:cubicBezTo>
                    <a:pt x="351" y="289"/>
                    <a:pt x="444" y="372"/>
                    <a:pt x="536" y="456"/>
                  </a:cubicBezTo>
                  <a:cubicBezTo>
                    <a:pt x="546" y="466"/>
                    <a:pt x="555" y="482"/>
                    <a:pt x="556" y="496"/>
                  </a:cubicBezTo>
                  <a:cubicBezTo>
                    <a:pt x="565" y="636"/>
                    <a:pt x="573" y="776"/>
                    <a:pt x="581" y="916"/>
                  </a:cubicBezTo>
                  <a:cubicBezTo>
                    <a:pt x="586" y="995"/>
                    <a:pt x="529" y="1083"/>
                    <a:pt x="455" y="1111"/>
                  </a:cubicBezTo>
                  <a:cubicBezTo>
                    <a:pt x="345" y="1153"/>
                    <a:pt x="236" y="1138"/>
                    <a:pt x="128" y="1107"/>
                  </a:cubicBezTo>
                  <a:cubicBezTo>
                    <a:pt x="89" y="1096"/>
                    <a:pt x="72" y="1054"/>
                    <a:pt x="60" y="1017"/>
                  </a:cubicBezTo>
                  <a:cubicBezTo>
                    <a:pt x="9" y="857"/>
                    <a:pt x="2" y="691"/>
                    <a:pt x="3" y="524"/>
                  </a:cubicBezTo>
                  <a:cubicBezTo>
                    <a:pt x="4" y="487"/>
                    <a:pt x="0" y="450"/>
                    <a:pt x="1" y="413"/>
                  </a:cubicBezTo>
                  <a:cubicBezTo>
                    <a:pt x="7" y="278"/>
                    <a:pt x="13" y="142"/>
                    <a:pt x="20" y="0"/>
                  </a:cubicBezTo>
                  <a:close/>
                  <a:moveTo>
                    <a:pt x="533" y="982"/>
                  </a:moveTo>
                  <a:cubicBezTo>
                    <a:pt x="447" y="860"/>
                    <a:pt x="158" y="860"/>
                    <a:pt x="96" y="983"/>
                  </a:cubicBezTo>
                  <a:cubicBezTo>
                    <a:pt x="244" y="924"/>
                    <a:pt x="388" y="914"/>
                    <a:pt x="533" y="9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 sz="1800" dirty="0">
                <a:solidFill>
                  <a:srgbClr val="282F39"/>
                </a:solidFill>
              </a:endParaRPr>
            </a:p>
          </p:txBody>
        </p:sp>
        <p:sp>
          <p:nvSpPr>
            <p:cNvPr id="119" name="Freeform 9">
              <a:extLst>
                <a:ext uri="{FF2B5EF4-FFF2-40B4-BE49-F238E27FC236}">
                  <a16:creationId xmlns:a16="http://schemas.microsoft.com/office/drawing/2014/main" xmlns="" id="{15C2101B-AAB6-4EF3-AE0E-312B042459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243138" y="8720138"/>
              <a:ext cx="354013" cy="685800"/>
            </a:xfrm>
            <a:custGeom>
              <a:avLst/>
              <a:gdLst>
                <a:gd name="T0" fmla="*/ 19 w 548"/>
                <a:gd name="T1" fmla="*/ 0 h 531"/>
                <a:gd name="T2" fmla="*/ 198 w 548"/>
                <a:gd name="T3" fmla="*/ 48 h 531"/>
                <a:gd name="T4" fmla="*/ 502 w 548"/>
                <a:gd name="T5" fmla="*/ 122 h 531"/>
                <a:gd name="T6" fmla="*/ 545 w 548"/>
                <a:gd name="T7" fmla="*/ 176 h 531"/>
                <a:gd name="T8" fmla="*/ 531 w 548"/>
                <a:gd name="T9" fmla="*/ 351 h 531"/>
                <a:gd name="T10" fmla="*/ 480 w 548"/>
                <a:gd name="T11" fmla="*/ 427 h 531"/>
                <a:gd name="T12" fmla="*/ 267 w 548"/>
                <a:gd name="T13" fmla="*/ 516 h 531"/>
                <a:gd name="T14" fmla="*/ 9 w 548"/>
                <a:gd name="T15" fmla="*/ 373 h 531"/>
                <a:gd name="T16" fmla="*/ 1 w 548"/>
                <a:gd name="T17" fmla="*/ 326 h 531"/>
                <a:gd name="T18" fmla="*/ 16 w 548"/>
                <a:gd name="T19" fmla="*/ 19 h 531"/>
                <a:gd name="T20" fmla="*/ 19 w 548"/>
                <a:gd name="T21" fmla="*/ 0 h 531"/>
                <a:gd name="T22" fmla="*/ 482 w 548"/>
                <a:gd name="T23" fmla="*/ 341 h 531"/>
                <a:gd name="T24" fmla="*/ 48 w 548"/>
                <a:gd name="T25" fmla="*/ 309 h 531"/>
                <a:gd name="T26" fmla="*/ 482 w 548"/>
                <a:gd name="T27" fmla="*/ 341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8" h="531">
                  <a:moveTo>
                    <a:pt x="19" y="0"/>
                  </a:moveTo>
                  <a:cubicBezTo>
                    <a:pt x="81" y="17"/>
                    <a:pt x="140" y="34"/>
                    <a:pt x="198" y="48"/>
                  </a:cubicBezTo>
                  <a:cubicBezTo>
                    <a:pt x="299" y="74"/>
                    <a:pt x="400" y="99"/>
                    <a:pt x="502" y="122"/>
                  </a:cubicBezTo>
                  <a:cubicBezTo>
                    <a:pt x="546" y="132"/>
                    <a:pt x="548" y="130"/>
                    <a:pt x="545" y="176"/>
                  </a:cubicBezTo>
                  <a:cubicBezTo>
                    <a:pt x="542" y="234"/>
                    <a:pt x="537" y="293"/>
                    <a:pt x="531" y="351"/>
                  </a:cubicBezTo>
                  <a:cubicBezTo>
                    <a:pt x="527" y="384"/>
                    <a:pt x="509" y="408"/>
                    <a:pt x="480" y="427"/>
                  </a:cubicBezTo>
                  <a:cubicBezTo>
                    <a:pt x="414" y="469"/>
                    <a:pt x="346" y="506"/>
                    <a:pt x="267" y="516"/>
                  </a:cubicBezTo>
                  <a:cubicBezTo>
                    <a:pt x="149" y="531"/>
                    <a:pt x="62" y="471"/>
                    <a:pt x="9" y="373"/>
                  </a:cubicBezTo>
                  <a:cubicBezTo>
                    <a:pt x="2" y="360"/>
                    <a:pt x="0" y="341"/>
                    <a:pt x="1" y="326"/>
                  </a:cubicBezTo>
                  <a:cubicBezTo>
                    <a:pt x="5" y="224"/>
                    <a:pt x="11" y="122"/>
                    <a:pt x="16" y="19"/>
                  </a:cubicBezTo>
                  <a:cubicBezTo>
                    <a:pt x="16" y="14"/>
                    <a:pt x="18" y="9"/>
                    <a:pt x="19" y="0"/>
                  </a:cubicBezTo>
                  <a:close/>
                  <a:moveTo>
                    <a:pt x="482" y="341"/>
                  </a:moveTo>
                  <a:cubicBezTo>
                    <a:pt x="425" y="212"/>
                    <a:pt x="146" y="194"/>
                    <a:pt x="48" y="309"/>
                  </a:cubicBezTo>
                  <a:cubicBezTo>
                    <a:pt x="195" y="254"/>
                    <a:pt x="337" y="271"/>
                    <a:pt x="482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 sz="1800">
                <a:solidFill>
                  <a:srgbClr val="282F39"/>
                </a:solidFill>
              </a:endParaRPr>
            </a:p>
          </p:txBody>
        </p:sp>
        <p:sp>
          <p:nvSpPr>
            <p:cNvPr id="120" name="Freeform 10">
              <a:extLst>
                <a:ext uri="{FF2B5EF4-FFF2-40B4-BE49-F238E27FC236}">
                  <a16:creationId xmlns:a16="http://schemas.microsoft.com/office/drawing/2014/main" xmlns="" id="{937CD392-D82C-4D66-AB95-CB878F2223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532188" y="3644901"/>
              <a:ext cx="234950" cy="752475"/>
            </a:xfrm>
            <a:custGeom>
              <a:avLst/>
              <a:gdLst>
                <a:gd name="T0" fmla="*/ 361 w 361"/>
                <a:gd name="T1" fmla="*/ 182 h 583"/>
                <a:gd name="T2" fmla="*/ 330 w 361"/>
                <a:gd name="T3" fmla="*/ 525 h 583"/>
                <a:gd name="T4" fmla="*/ 295 w 361"/>
                <a:gd name="T5" fmla="*/ 568 h 583"/>
                <a:gd name="T6" fmla="*/ 104 w 361"/>
                <a:gd name="T7" fmla="*/ 582 h 583"/>
                <a:gd name="T8" fmla="*/ 23 w 361"/>
                <a:gd name="T9" fmla="*/ 512 h 583"/>
                <a:gd name="T10" fmla="*/ 73 w 361"/>
                <a:gd name="T11" fmla="*/ 400 h 583"/>
                <a:gd name="T12" fmla="*/ 193 w 361"/>
                <a:gd name="T13" fmla="*/ 362 h 583"/>
                <a:gd name="T14" fmla="*/ 253 w 361"/>
                <a:gd name="T15" fmla="*/ 305 h 583"/>
                <a:gd name="T16" fmla="*/ 192 w 361"/>
                <a:gd name="T17" fmla="*/ 242 h 583"/>
                <a:gd name="T18" fmla="*/ 90 w 361"/>
                <a:gd name="T19" fmla="*/ 223 h 583"/>
                <a:gd name="T20" fmla="*/ 11 w 361"/>
                <a:gd name="T21" fmla="*/ 159 h 583"/>
                <a:gd name="T22" fmla="*/ 48 w 361"/>
                <a:gd name="T23" fmla="*/ 62 h 583"/>
                <a:gd name="T24" fmla="*/ 208 w 361"/>
                <a:gd name="T25" fmla="*/ 2 h 583"/>
                <a:gd name="T26" fmla="*/ 339 w 361"/>
                <a:gd name="T27" fmla="*/ 24 h 583"/>
                <a:gd name="T28" fmla="*/ 361 w 361"/>
                <a:gd name="T29" fmla="*/ 57 h 583"/>
                <a:gd name="T30" fmla="*/ 361 w 361"/>
                <a:gd name="T31" fmla="*/ 182 h 583"/>
                <a:gd name="T32" fmla="*/ 102 w 361"/>
                <a:gd name="T33" fmla="*/ 67 h 583"/>
                <a:gd name="T34" fmla="*/ 108 w 361"/>
                <a:gd name="T35" fmla="*/ 191 h 583"/>
                <a:gd name="T36" fmla="*/ 102 w 361"/>
                <a:gd name="T37" fmla="*/ 67 h 583"/>
                <a:gd name="T38" fmla="*/ 107 w 361"/>
                <a:gd name="T39" fmla="*/ 436 h 583"/>
                <a:gd name="T40" fmla="*/ 113 w 361"/>
                <a:gd name="T41" fmla="*/ 550 h 583"/>
                <a:gd name="T42" fmla="*/ 107 w 361"/>
                <a:gd name="T43" fmla="*/ 436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61" h="583">
                  <a:moveTo>
                    <a:pt x="361" y="182"/>
                  </a:moveTo>
                  <a:cubicBezTo>
                    <a:pt x="349" y="311"/>
                    <a:pt x="339" y="418"/>
                    <a:pt x="330" y="525"/>
                  </a:cubicBezTo>
                  <a:cubicBezTo>
                    <a:pt x="328" y="548"/>
                    <a:pt x="321" y="566"/>
                    <a:pt x="295" y="568"/>
                  </a:cubicBezTo>
                  <a:cubicBezTo>
                    <a:pt x="231" y="573"/>
                    <a:pt x="167" y="583"/>
                    <a:pt x="104" y="582"/>
                  </a:cubicBezTo>
                  <a:cubicBezTo>
                    <a:pt x="55" y="581"/>
                    <a:pt x="30" y="553"/>
                    <a:pt x="23" y="512"/>
                  </a:cubicBezTo>
                  <a:cubicBezTo>
                    <a:pt x="16" y="473"/>
                    <a:pt x="39" y="415"/>
                    <a:pt x="73" y="400"/>
                  </a:cubicBezTo>
                  <a:cubicBezTo>
                    <a:pt x="112" y="384"/>
                    <a:pt x="153" y="374"/>
                    <a:pt x="193" y="362"/>
                  </a:cubicBezTo>
                  <a:cubicBezTo>
                    <a:pt x="235" y="351"/>
                    <a:pt x="253" y="334"/>
                    <a:pt x="253" y="305"/>
                  </a:cubicBezTo>
                  <a:cubicBezTo>
                    <a:pt x="254" y="277"/>
                    <a:pt x="230" y="251"/>
                    <a:pt x="192" y="242"/>
                  </a:cubicBezTo>
                  <a:cubicBezTo>
                    <a:pt x="158" y="234"/>
                    <a:pt x="124" y="231"/>
                    <a:pt x="90" y="223"/>
                  </a:cubicBezTo>
                  <a:cubicBezTo>
                    <a:pt x="54" y="215"/>
                    <a:pt x="21" y="198"/>
                    <a:pt x="11" y="159"/>
                  </a:cubicBezTo>
                  <a:cubicBezTo>
                    <a:pt x="0" y="120"/>
                    <a:pt x="18" y="88"/>
                    <a:pt x="48" y="62"/>
                  </a:cubicBezTo>
                  <a:cubicBezTo>
                    <a:pt x="93" y="20"/>
                    <a:pt x="148" y="0"/>
                    <a:pt x="208" y="2"/>
                  </a:cubicBezTo>
                  <a:cubicBezTo>
                    <a:pt x="252" y="3"/>
                    <a:pt x="295" y="16"/>
                    <a:pt x="339" y="24"/>
                  </a:cubicBezTo>
                  <a:cubicBezTo>
                    <a:pt x="358" y="27"/>
                    <a:pt x="361" y="39"/>
                    <a:pt x="361" y="57"/>
                  </a:cubicBezTo>
                  <a:cubicBezTo>
                    <a:pt x="360" y="106"/>
                    <a:pt x="361" y="155"/>
                    <a:pt x="361" y="182"/>
                  </a:cubicBezTo>
                  <a:close/>
                  <a:moveTo>
                    <a:pt x="102" y="67"/>
                  </a:moveTo>
                  <a:cubicBezTo>
                    <a:pt x="104" y="107"/>
                    <a:pt x="106" y="147"/>
                    <a:pt x="108" y="191"/>
                  </a:cubicBezTo>
                  <a:cubicBezTo>
                    <a:pt x="136" y="137"/>
                    <a:pt x="133" y="98"/>
                    <a:pt x="102" y="67"/>
                  </a:cubicBezTo>
                  <a:close/>
                  <a:moveTo>
                    <a:pt x="107" y="436"/>
                  </a:moveTo>
                  <a:cubicBezTo>
                    <a:pt x="109" y="474"/>
                    <a:pt x="111" y="514"/>
                    <a:pt x="113" y="550"/>
                  </a:cubicBezTo>
                  <a:cubicBezTo>
                    <a:pt x="143" y="517"/>
                    <a:pt x="141" y="465"/>
                    <a:pt x="107" y="4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 sz="1800" dirty="0">
                <a:solidFill>
                  <a:srgbClr val="282F3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9426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xmlns="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793297" y="647608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pic>
        <p:nvPicPr>
          <p:cNvPr id="8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26" y="83081"/>
            <a:ext cx="1224943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Google Shape;1866;p35"/>
          <p:cNvSpPr/>
          <p:nvPr/>
        </p:nvSpPr>
        <p:spPr>
          <a:xfrm>
            <a:off x="4379723" y="1529377"/>
            <a:ext cx="3731596" cy="4795979"/>
          </a:xfrm>
          <a:custGeom>
            <a:avLst/>
            <a:gdLst/>
            <a:ahLst/>
            <a:cxnLst/>
            <a:rect l="l" t="t" r="r" b="b"/>
            <a:pathLst>
              <a:path w="27897" h="36500" extrusionOk="0">
                <a:moveTo>
                  <a:pt x="0" y="0"/>
                </a:moveTo>
                <a:lnTo>
                  <a:pt x="0" y="36500"/>
                </a:lnTo>
                <a:lnTo>
                  <a:pt x="27896" y="36500"/>
                </a:lnTo>
                <a:lnTo>
                  <a:pt x="27896" y="0"/>
                </a:ln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121812" tIns="121812" rIns="121812" bIns="121812" anchor="ctr" anchorCtr="0">
            <a:noAutofit/>
          </a:bodyPr>
          <a:lstStyle/>
          <a:p>
            <a:pPr defTabSz="12182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" name="Google Shape;1867;p35"/>
          <p:cNvSpPr/>
          <p:nvPr/>
        </p:nvSpPr>
        <p:spPr>
          <a:xfrm>
            <a:off x="4673141" y="1749495"/>
            <a:ext cx="3144755" cy="4355823"/>
          </a:xfrm>
          <a:custGeom>
            <a:avLst/>
            <a:gdLst/>
            <a:ahLst/>
            <a:cxnLst/>
            <a:rect l="l" t="t" r="r" b="b"/>
            <a:pathLst>
              <a:path w="22381" h="33466" extrusionOk="0">
                <a:moveTo>
                  <a:pt x="1" y="0"/>
                </a:moveTo>
                <a:lnTo>
                  <a:pt x="1" y="33465"/>
                </a:lnTo>
                <a:lnTo>
                  <a:pt x="22380" y="33465"/>
                </a:lnTo>
                <a:lnTo>
                  <a:pt x="223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812" tIns="121812" rIns="121812" bIns="121812" anchor="ctr" anchorCtr="0">
            <a:noAutofit/>
          </a:bodyPr>
          <a:lstStyle/>
          <a:p>
            <a:pPr defTabSz="121824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Google Shape;1868;p35"/>
          <p:cNvSpPr/>
          <p:nvPr/>
        </p:nvSpPr>
        <p:spPr>
          <a:xfrm>
            <a:off x="5332168" y="2008437"/>
            <a:ext cx="1754975" cy="594833"/>
          </a:xfrm>
          <a:custGeom>
            <a:avLst/>
            <a:gdLst/>
            <a:ahLst/>
            <a:cxnLst/>
            <a:rect l="l" t="t" r="r" b="b"/>
            <a:pathLst>
              <a:path w="13120" h="4527" extrusionOk="0">
                <a:moveTo>
                  <a:pt x="1" y="1"/>
                </a:moveTo>
                <a:lnTo>
                  <a:pt x="1" y="4527"/>
                </a:lnTo>
                <a:lnTo>
                  <a:pt x="13120" y="4527"/>
                </a:lnTo>
                <a:lnTo>
                  <a:pt x="13120" y="1"/>
                </a:lnTo>
                <a:close/>
              </a:path>
            </a:pathLst>
          </a:custGeom>
          <a:solidFill>
            <a:srgbClr val="754255"/>
          </a:solidFill>
          <a:ln>
            <a:noFill/>
          </a:ln>
        </p:spPr>
        <p:txBody>
          <a:bodyPr spcFirstLastPara="1" wrap="square" lIns="121812" tIns="121812" rIns="121812" bIns="121812" anchor="ctr" anchorCtr="0">
            <a:noAutofit/>
          </a:bodyPr>
          <a:lstStyle/>
          <a:p>
            <a:pPr defTabSz="1218240">
              <a:buClr>
                <a:srgbClr val="000000"/>
              </a:buClr>
            </a:pPr>
            <a:endParaRPr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Google Shape;1882;p35"/>
          <p:cNvSpPr/>
          <p:nvPr/>
        </p:nvSpPr>
        <p:spPr>
          <a:xfrm>
            <a:off x="5989879" y="2068250"/>
            <a:ext cx="439553" cy="439553"/>
          </a:xfrm>
          <a:custGeom>
            <a:avLst/>
            <a:gdLst/>
            <a:ahLst/>
            <a:cxnLst/>
            <a:rect l="l" t="t" r="r" b="b"/>
            <a:pathLst>
              <a:path w="19273" h="19273" extrusionOk="0">
                <a:moveTo>
                  <a:pt x="12728" y="5990"/>
                </a:moveTo>
                <a:cubicBezTo>
                  <a:pt x="13161" y="5990"/>
                  <a:pt x="13595" y="6156"/>
                  <a:pt x="13925" y="6487"/>
                </a:cubicBezTo>
                <a:cubicBezTo>
                  <a:pt x="14587" y="7149"/>
                  <a:pt x="14587" y="8221"/>
                  <a:pt x="13928" y="8884"/>
                </a:cubicBezTo>
                <a:lnTo>
                  <a:pt x="10028" y="12780"/>
                </a:lnTo>
                <a:cubicBezTo>
                  <a:pt x="9709" y="13100"/>
                  <a:pt x="9278" y="13280"/>
                  <a:pt x="8830" y="13280"/>
                </a:cubicBezTo>
                <a:lnTo>
                  <a:pt x="8815" y="13280"/>
                </a:lnTo>
                <a:cubicBezTo>
                  <a:pt x="8811" y="13280"/>
                  <a:pt x="8807" y="13280"/>
                  <a:pt x="8804" y="13280"/>
                </a:cubicBezTo>
                <a:cubicBezTo>
                  <a:pt x="8362" y="13280"/>
                  <a:pt x="7936" y="13103"/>
                  <a:pt x="7622" y="12789"/>
                </a:cubicBezTo>
                <a:lnTo>
                  <a:pt x="5346" y="10528"/>
                </a:lnTo>
                <a:cubicBezTo>
                  <a:pt x="4632" y="9877"/>
                  <a:pt x="4605" y="8760"/>
                  <a:pt x="5288" y="8077"/>
                </a:cubicBezTo>
                <a:cubicBezTo>
                  <a:pt x="5620" y="7745"/>
                  <a:pt x="6053" y="7581"/>
                  <a:pt x="6485" y="7581"/>
                </a:cubicBezTo>
                <a:cubicBezTo>
                  <a:pt x="6944" y="7581"/>
                  <a:pt x="7402" y="7766"/>
                  <a:pt x="7737" y="8134"/>
                </a:cubicBezTo>
                <a:lnTo>
                  <a:pt x="8812" y="9206"/>
                </a:lnTo>
                <a:lnTo>
                  <a:pt x="11531" y="6487"/>
                </a:lnTo>
                <a:cubicBezTo>
                  <a:pt x="11861" y="6156"/>
                  <a:pt x="12294" y="5990"/>
                  <a:pt x="12728" y="5990"/>
                </a:cubicBezTo>
                <a:close/>
                <a:moveTo>
                  <a:pt x="9637" y="1"/>
                </a:moveTo>
                <a:cubicBezTo>
                  <a:pt x="7095" y="1"/>
                  <a:pt x="4686" y="1012"/>
                  <a:pt x="2849" y="2849"/>
                </a:cubicBezTo>
                <a:cubicBezTo>
                  <a:pt x="1013" y="4686"/>
                  <a:pt x="1" y="7098"/>
                  <a:pt x="1" y="9637"/>
                </a:cubicBezTo>
                <a:cubicBezTo>
                  <a:pt x="1" y="12175"/>
                  <a:pt x="1013" y="14587"/>
                  <a:pt x="2849" y="16424"/>
                </a:cubicBezTo>
                <a:cubicBezTo>
                  <a:pt x="4686" y="18261"/>
                  <a:pt x="7095" y="19273"/>
                  <a:pt x="9637" y="19273"/>
                </a:cubicBezTo>
                <a:cubicBezTo>
                  <a:pt x="12175" y="19273"/>
                  <a:pt x="14584" y="18261"/>
                  <a:pt x="16421" y="16424"/>
                </a:cubicBezTo>
                <a:cubicBezTo>
                  <a:pt x="18258" y="14587"/>
                  <a:pt x="19273" y="12175"/>
                  <a:pt x="19273" y="9637"/>
                </a:cubicBezTo>
                <a:cubicBezTo>
                  <a:pt x="19273" y="7098"/>
                  <a:pt x="18258" y="4686"/>
                  <a:pt x="16421" y="2849"/>
                </a:cubicBezTo>
                <a:cubicBezTo>
                  <a:pt x="14584" y="1012"/>
                  <a:pt x="12175" y="1"/>
                  <a:pt x="9637" y="1"/>
                </a:cubicBezTo>
                <a:close/>
              </a:path>
            </a:pathLst>
          </a:custGeom>
          <a:solidFill>
            <a:srgbClr val="B7D9D3"/>
          </a:solidFill>
          <a:ln>
            <a:noFill/>
          </a:ln>
        </p:spPr>
        <p:txBody>
          <a:bodyPr spcFirstLastPara="1" wrap="square" lIns="121812" tIns="121812" rIns="121812" bIns="121812" anchor="ctr" anchorCtr="0">
            <a:noAutofit/>
          </a:bodyPr>
          <a:lstStyle/>
          <a:p>
            <a:pPr defTabSz="1218240">
              <a:buClr>
                <a:srgbClr val="000000"/>
              </a:buClr>
            </a:pPr>
            <a:endParaRPr kern="0">
              <a:solidFill>
                <a:srgbClr val="435D74"/>
              </a:solidFill>
              <a:cs typeface="Arial"/>
              <a:sym typeface="Arial"/>
            </a:endParaRPr>
          </a:p>
        </p:txBody>
      </p:sp>
      <p:sp>
        <p:nvSpPr>
          <p:cNvPr id="9" name="Google Shape;1871;p35"/>
          <p:cNvSpPr txBox="1"/>
          <p:nvPr/>
        </p:nvSpPr>
        <p:spPr>
          <a:xfrm>
            <a:off x="4985263" y="2712474"/>
            <a:ext cx="2832633" cy="2265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12" tIns="121812" rIns="121812" bIns="121812" anchor="t" anchorCtr="0">
            <a:noAutofit/>
          </a:bodyPr>
          <a:lstStyle/>
          <a:p>
            <a:pPr defTabSz="1218240">
              <a:buClr>
                <a:srgbClr val="000000"/>
              </a:buClr>
            </a:pPr>
            <a:r>
              <a:rPr lang="en-US" sz="2400" kern="0" dirty="0" err="1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Brüt</a:t>
            </a:r>
            <a:r>
              <a:rPr lang="en-US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 2.500€</a:t>
            </a:r>
            <a:r>
              <a:rPr lang="tr-TR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,</a:t>
            </a:r>
            <a:r>
              <a:rPr lang="en-US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 net 1.800€ </a:t>
            </a:r>
            <a:r>
              <a:rPr lang="en-US" sz="2400" kern="0" dirty="0" err="1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maaş</a:t>
            </a:r>
            <a:r>
              <a:rPr lang="en-US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 </a:t>
            </a:r>
            <a:r>
              <a:rPr lang="en-US" sz="2400" kern="0" dirty="0" err="1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verilir</a:t>
            </a:r>
            <a:r>
              <a:rPr lang="en-US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. </a:t>
            </a:r>
            <a:r>
              <a:rPr lang="en-US" sz="2400" kern="0" dirty="0" err="1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Almanya’da</a:t>
            </a:r>
            <a:r>
              <a:rPr lang="en-US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 </a:t>
            </a:r>
            <a:r>
              <a:rPr lang="en-US" sz="2400" kern="0" dirty="0" err="1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denklik</a:t>
            </a:r>
            <a:r>
              <a:rPr lang="en-US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 </a:t>
            </a:r>
            <a:r>
              <a:rPr lang="en-US" sz="2400" kern="0" dirty="0" err="1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sağlanması</a:t>
            </a:r>
            <a:r>
              <a:rPr lang="en-US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 </a:t>
            </a:r>
            <a:r>
              <a:rPr lang="en-US" sz="2400" kern="0" dirty="0" err="1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durumda</a:t>
            </a:r>
            <a:r>
              <a:rPr lang="en-US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 </a:t>
            </a:r>
            <a:r>
              <a:rPr lang="en-US" sz="2400" kern="0" dirty="0" err="1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ise</a:t>
            </a:r>
            <a:r>
              <a:rPr lang="en-US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, </a:t>
            </a:r>
            <a:r>
              <a:rPr lang="en-US" sz="2400" kern="0" dirty="0" err="1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brüt</a:t>
            </a:r>
            <a:r>
              <a:rPr lang="en-US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 3.300€ net 2.750€ </a:t>
            </a:r>
            <a:r>
              <a:rPr lang="en-US" sz="2400" kern="0" dirty="0" err="1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maaş</a:t>
            </a:r>
            <a:r>
              <a:rPr lang="en-US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 </a:t>
            </a:r>
            <a:r>
              <a:rPr lang="en-US" sz="2400" kern="0" dirty="0" err="1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verilir</a:t>
            </a:r>
            <a:r>
              <a:rPr lang="en-US" sz="2400" kern="0" dirty="0">
                <a:solidFill>
                  <a:srgbClr val="434343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. </a:t>
            </a:r>
            <a:endParaRPr sz="2400" kern="0" dirty="0">
              <a:solidFill>
                <a:srgbClr val="434343"/>
              </a:solidFill>
              <a:latin typeface="Times New Roman" pitchFamily="18" charset="0"/>
              <a:ea typeface="Quattrocento"/>
              <a:cs typeface="Times New Roman" pitchFamily="18" charset="0"/>
              <a:sym typeface="Quattrocento"/>
            </a:endParaRPr>
          </a:p>
        </p:txBody>
      </p:sp>
      <p:sp>
        <p:nvSpPr>
          <p:cNvPr id="10" name="Google Shape;1883;p35"/>
          <p:cNvSpPr txBox="1">
            <a:spLocks/>
          </p:cNvSpPr>
          <p:nvPr/>
        </p:nvSpPr>
        <p:spPr>
          <a:xfrm>
            <a:off x="4797057" y="736034"/>
            <a:ext cx="2715600" cy="387200"/>
          </a:xfrm>
          <a:prstGeom prst="rect">
            <a:avLst/>
          </a:prstGeom>
        </p:spPr>
        <p:txBody>
          <a:bodyPr spcFirstLastPara="1" vert="horz" wrap="square" lIns="121812" tIns="121812" rIns="121812" bIns="121812" rtlCol="0" anchor="b" anchorCtr="0">
            <a:noAutofit/>
          </a:bodyPr>
          <a:lstStyle>
            <a:lvl1pPr algn="ctr" defTabSz="91356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Maaşlar</a:t>
            </a:r>
            <a:r>
              <a:rPr lang="tr-TR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z="2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93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xmlns="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793297" y="647608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pic>
        <p:nvPicPr>
          <p:cNvPr id="8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26" y="83081"/>
            <a:ext cx="1224943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Google Shape;1356;p23"/>
          <p:cNvSpPr txBox="1">
            <a:spLocks noGrp="1"/>
          </p:cNvSpPr>
          <p:nvPr>
            <p:ph type="subTitle" idx="1"/>
          </p:nvPr>
        </p:nvSpPr>
        <p:spPr>
          <a:xfrm>
            <a:off x="1531467" y="4869367"/>
            <a:ext cx="2508400" cy="1193600"/>
          </a:xfrm>
          <a:prstGeom prst="rect">
            <a:avLst/>
          </a:prstGeom>
        </p:spPr>
        <p:txBody>
          <a:bodyPr spcFirstLastPara="1" wrap="square" lIns="121822" tIns="121822" rIns="121822" bIns="121822" anchor="t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7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Yoğun Bakım Hemşiresi</a:t>
            </a:r>
            <a:endParaRPr kumimoji="0" sz="27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Google Shape;1357;p23"/>
          <p:cNvSpPr txBox="1">
            <a:spLocks/>
          </p:cNvSpPr>
          <p:nvPr/>
        </p:nvSpPr>
        <p:spPr>
          <a:xfrm>
            <a:off x="4546117" y="4860333"/>
            <a:ext cx="3117200" cy="11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22" tIns="121822" rIns="121822" bIns="121822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tabLst/>
              <a:defRPr/>
            </a:pPr>
            <a:r>
              <a:rPr kumimoji="0" lang="tr-TR" sz="27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Quattrocento"/>
              </a:rPr>
              <a:t>Çocuk Bakım Hemşiresi</a:t>
            </a:r>
            <a:endParaRPr kumimoji="0" lang="tr-TR" sz="27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Quattrocento"/>
            </a:endParaRPr>
          </a:p>
        </p:txBody>
      </p:sp>
      <p:grpSp>
        <p:nvGrpSpPr>
          <p:cNvPr id="6" name="Google Shape;1360;p23"/>
          <p:cNvGrpSpPr/>
          <p:nvPr/>
        </p:nvGrpSpPr>
        <p:grpSpPr>
          <a:xfrm>
            <a:off x="2785801" y="3200885"/>
            <a:ext cx="6755400" cy="1668483"/>
            <a:chOff x="2089351" y="2121613"/>
            <a:chExt cx="5066550" cy="1251362"/>
          </a:xfrm>
        </p:grpSpPr>
        <p:grpSp>
          <p:nvGrpSpPr>
            <p:cNvPr id="7" name="Google Shape;1361;p23"/>
            <p:cNvGrpSpPr/>
            <p:nvPr/>
          </p:nvGrpSpPr>
          <p:grpSpPr>
            <a:xfrm>
              <a:off x="2089351" y="2121613"/>
              <a:ext cx="5066550" cy="1251362"/>
              <a:chOff x="2089351" y="2121613"/>
              <a:chExt cx="5066550" cy="1251362"/>
            </a:xfrm>
          </p:grpSpPr>
          <p:cxnSp>
            <p:nvCxnSpPr>
              <p:cNvPr id="14" name="Google Shape;1362;p23"/>
              <p:cNvCxnSpPr>
                <a:stCxn id="17" idx="6"/>
                <a:endCxn id="15" idx="2"/>
              </p:cNvCxnSpPr>
              <p:nvPr/>
            </p:nvCxnSpPr>
            <p:spPr>
              <a:xfrm>
                <a:off x="3755551" y="2421622"/>
                <a:ext cx="1637400" cy="600"/>
              </a:xfrm>
              <a:prstGeom prst="bentConnector3">
                <a:avLst>
                  <a:gd name="adj1" fmla="val 50001"/>
                </a:avLst>
              </a:prstGeom>
              <a:noFill/>
              <a:ln w="190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15" name="Google Shape;1364;p23"/>
              <p:cNvSpPr/>
              <p:nvPr/>
            </p:nvSpPr>
            <p:spPr>
              <a:xfrm>
                <a:off x="5392998" y="2128372"/>
                <a:ext cx="586500" cy="586500"/>
              </a:xfrm>
              <a:prstGeom prst="ellipse">
                <a:avLst/>
              </a:prstGeom>
              <a:solidFill>
                <a:srgbClr val="FF78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121836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7" name="Google Shape;1363;p23"/>
              <p:cNvSpPr/>
              <p:nvPr/>
            </p:nvSpPr>
            <p:spPr>
              <a:xfrm>
                <a:off x="3169051" y="2128372"/>
                <a:ext cx="586500" cy="586500"/>
              </a:xfrm>
              <a:prstGeom prst="ellipse">
                <a:avLst/>
              </a:prstGeom>
              <a:solidFill>
                <a:srgbClr val="FF78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121836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8" name="Google Shape;1365;p23"/>
              <p:cNvSpPr/>
              <p:nvPr/>
            </p:nvSpPr>
            <p:spPr>
              <a:xfrm>
                <a:off x="4278765" y="2121613"/>
                <a:ext cx="600000" cy="600000"/>
              </a:xfrm>
              <a:prstGeom prst="ellipse">
                <a:avLst/>
              </a:prstGeom>
              <a:solidFill>
                <a:srgbClr val="E54C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121836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cxnSp>
            <p:nvCxnSpPr>
              <p:cNvPr id="19" name="Google Shape;1366;p23"/>
              <p:cNvCxnSpPr>
                <a:stCxn id="17" idx="2"/>
                <a:endCxn id="4" idx="0"/>
              </p:cNvCxnSpPr>
              <p:nvPr/>
            </p:nvCxnSpPr>
            <p:spPr>
              <a:xfrm flipH="1">
                <a:off x="2089351" y="2421622"/>
                <a:ext cx="1079700" cy="951300"/>
              </a:xfrm>
              <a:prstGeom prst="bentConnector2">
                <a:avLst/>
              </a:prstGeom>
              <a:noFill/>
              <a:ln w="190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oval" w="med" len="med"/>
              </a:ln>
            </p:spPr>
          </p:cxnSp>
          <p:cxnSp>
            <p:nvCxnSpPr>
              <p:cNvPr id="20" name="Google Shape;1367;p23"/>
              <p:cNvCxnSpPr>
                <a:cxnSpLocks/>
                <a:stCxn id="15" idx="6"/>
              </p:cNvCxnSpPr>
              <p:nvPr/>
            </p:nvCxnSpPr>
            <p:spPr>
              <a:xfrm>
                <a:off x="5979498" y="2421622"/>
                <a:ext cx="1176403" cy="951353"/>
              </a:xfrm>
              <a:prstGeom prst="bentConnector2">
                <a:avLst/>
              </a:prstGeom>
              <a:noFill/>
              <a:ln w="190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oval" w="med" len="med"/>
              </a:ln>
            </p:spPr>
          </p:cxnSp>
          <p:cxnSp>
            <p:nvCxnSpPr>
              <p:cNvPr id="21" name="Google Shape;1368;p23"/>
              <p:cNvCxnSpPr>
                <a:stCxn id="18" idx="4"/>
                <a:endCxn id="5" idx="0"/>
              </p:cNvCxnSpPr>
              <p:nvPr/>
            </p:nvCxnSpPr>
            <p:spPr>
              <a:xfrm rot="-5400000" flipH="1">
                <a:off x="4256715" y="3043663"/>
                <a:ext cx="644700" cy="600"/>
              </a:xfrm>
              <a:prstGeom prst="bentConnector3">
                <a:avLst>
                  <a:gd name="adj1" fmla="val 49991"/>
                </a:avLst>
              </a:prstGeom>
              <a:noFill/>
              <a:ln w="190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oval" w="med" len="med"/>
              </a:ln>
            </p:spPr>
          </p:cxnSp>
        </p:grpSp>
        <p:sp>
          <p:nvSpPr>
            <p:cNvPr id="9" name="Google Shape;1369;p23"/>
            <p:cNvSpPr/>
            <p:nvPr/>
          </p:nvSpPr>
          <p:spPr>
            <a:xfrm>
              <a:off x="3303218" y="2298055"/>
              <a:ext cx="334010" cy="297513"/>
            </a:xfrm>
            <a:custGeom>
              <a:avLst/>
              <a:gdLst/>
              <a:ahLst/>
              <a:cxnLst/>
              <a:rect l="l" t="t" r="r" b="b"/>
              <a:pathLst>
                <a:path w="11815" h="10524" extrusionOk="0">
                  <a:moveTo>
                    <a:pt x="8664" y="726"/>
                  </a:moveTo>
                  <a:cubicBezTo>
                    <a:pt x="9326" y="726"/>
                    <a:pt x="9956" y="1009"/>
                    <a:pt x="10428" y="1482"/>
                  </a:cubicBezTo>
                  <a:cubicBezTo>
                    <a:pt x="10869" y="1954"/>
                    <a:pt x="11090" y="2616"/>
                    <a:pt x="11090" y="3309"/>
                  </a:cubicBezTo>
                  <a:cubicBezTo>
                    <a:pt x="11090" y="4191"/>
                    <a:pt x="10712" y="4853"/>
                    <a:pt x="10082" y="5577"/>
                  </a:cubicBezTo>
                  <a:lnTo>
                    <a:pt x="7435" y="5577"/>
                  </a:lnTo>
                  <a:cubicBezTo>
                    <a:pt x="7309" y="5577"/>
                    <a:pt x="7215" y="5640"/>
                    <a:pt x="7120" y="5735"/>
                  </a:cubicBezTo>
                  <a:lnTo>
                    <a:pt x="6648" y="6522"/>
                  </a:lnTo>
                  <a:lnTo>
                    <a:pt x="5545" y="3687"/>
                  </a:lnTo>
                  <a:cubicBezTo>
                    <a:pt x="5514" y="3561"/>
                    <a:pt x="5388" y="3435"/>
                    <a:pt x="5230" y="3435"/>
                  </a:cubicBezTo>
                  <a:cubicBezTo>
                    <a:pt x="5073" y="3435"/>
                    <a:pt x="4947" y="3529"/>
                    <a:pt x="4915" y="3624"/>
                  </a:cubicBezTo>
                  <a:lnTo>
                    <a:pt x="4096" y="5514"/>
                  </a:lnTo>
                  <a:lnTo>
                    <a:pt x="1702" y="5514"/>
                  </a:lnTo>
                  <a:cubicBezTo>
                    <a:pt x="1103" y="4853"/>
                    <a:pt x="693" y="4191"/>
                    <a:pt x="693" y="3309"/>
                  </a:cubicBezTo>
                  <a:cubicBezTo>
                    <a:pt x="693" y="2616"/>
                    <a:pt x="945" y="1986"/>
                    <a:pt x="1355" y="1482"/>
                  </a:cubicBezTo>
                  <a:cubicBezTo>
                    <a:pt x="1796" y="1009"/>
                    <a:pt x="2426" y="726"/>
                    <a:pt x="3151" y="726"/>
                  </a:cubicBezTo>
                  <a:cubicBezTo>
                    <a:pt x="4096" y="726"/>
                    <a:pt x="4726" y="1293"/>
                    <a:pt x="5073" y="1797"/>
                  </a:cubicBezTo>
                  <a:cubicBezTo>
                    <a:pt x="5388" y="2206"/>
                    <a:pt x="5545" y="2647"/>
                    <a:pt x="5577" y="2836"/>
                  </a:cubicBezTo>
                  <a:cubicBezTo>
                    <a:pt x="5608" y="2994"/>
                    <a:pt x="5766" y="3088"/>
                    <a:pt x="5892" y="3088"/>
                  </a:cubicBezTo>
                  <a:cubicBezTo>
                    <a:pt x="6049" y="3088"/>
                    <a:pt x="6175" y="2994"/>
                    <a:pt x="6207" y="2836"/>
                  </a:cubicBezTo>
                  <a:cubicBezTo>
                    <a:pt x="6238" y="2679"/>
                    <a:pt x="6459" y="2206"/>
                    <a:pt x="6742" y="1797"/>
                  </a:cubicBezTo>
                  <a:cubicBezTo>
                    <a:pt x="7089" y="1293"/>
                    <a:pt x="7687" y="726"/>
                    <a:pt x="8664" y="726"/>
                  </a:cubicBezTo>
                  <a:close/>
                  <a:moveTo>
                    <a:pt x="5293" y="4790"/>
                  </a:moveTo>
                  <a:lnTo>
                    <a:pt x="6364" y="7468"/>
                  </a:lnTo>
                  <a:cubicBezTo>
                    <a:pt x="6396" y="7562"/>
                    <a:pt x="6522" y="7657"/>
                    <a:pt x="6648" y="7688"/>
                  </a:cubicBezTo>
                  <a:lnTo>
                    <a:pt x="6679" y="7688"/>
                  </a:lnTo>
                  <a:cubicBezTo>
                    <a:pt x="6805" y="7688"/>
                    <a:pt x="6931" y="7625"/>
                    <a:pt x="6994" y="7531"/>
                  </a:cubicBezTo>
                  <a:lnTo>
                    <a:pt x="7750" y="6302"/>
                  </a:lnTo>
                  <a:lnTo>
                    <a:pt x="9483" y="6302"/>
                  </a:lnTo>
                  <a:cubicBezTo>
                    <a:pt x="9168" y="6459"/>
                    <a:pt x="8916" y="6711"/>
                    <a:pt x="8664" y="6932"/>
                  </a:cubicBezTo>
                  <a:cubicBezTo>
                    <a:pt x="7813" y="7688"/>
                    <a:pt x="6868" y="8507"/>
                    <a:pt x="5923" y="9610"/>
                  </a:cubicBezTo>
                  <a:cubicBezTo>
                    <a:pt x="4978" y="8507"/>
                    <a:pt x="4033" y="7688"/>
                    <a:pt x="3214" y="6932"/>
                  </a:cubicBezTo>
                  <a:cubicBezTo>
                    <a:pt x="2930" y="6711"/>
                    <a:pt x="2710" y="6459"/>
                    <a:pt x="2458" y="6270"/>
                  </a:cubicBezTo>
                  <a:lnTo>
                    <a:pt x="4411" y="6270"/>
                  </a:lnTo>
                  <a:cubicBezTo>
                    <a:pt x="4505" y="6270"/>
                    <a:pt x="4663" y="6207"/>
                    <a:pt x="4726" y="6081"/>
                  </a:cubicBezTo>
                  <a:lnTo>
                    <a:pt x="5293" y="4790"/>
                  </a:lnTo>
                  <a:close/>
                  <a:moveTo>
                    <a:pt x="3151" y="1"/>
                  </a:moveTo>
                  <a:cubicBezTo>
                    <a:pt x="2269" y="1"/>
                    <a:pt x="1449" y="379"/>
                    <a:pt x="851" y="1009"/>
                  </a:cubicBezTo>
                  <a:cubicBezTo>
                    <a:pt x="315" y="1576"/>
                    <a:pt x="0" y="2427"/>
                    <a:pt x="0" y="3309"/>
                  </a:cubicBezTo>
                  <a:cubicBezTo>
                    <a:pt x="0" y="4097"/>
                    <a:pt x="252" y="4821"/>
                    <a:pt x="819" y="5514"/>
                  </a:cubicBezTo>
                  <a:lnTo>
                    <a:pt x="819" y="5577"/>
                  </a:lnTo>
                  <a:lnTo>
                    <a:pt x="347" y="5577"/>
                  </a:lnTo>
                  <a:cubicBezTo>
                    <a:pt x="158" y="5577"/>
                    <a:pt x="0" y="5735"/>
                    <a:pt x="0" y="5924"/>
                  </a:cubicBezTo>
                  <a:cubicBezTo>
                    <a:pt x="0" y="6113"/>
                    <a:pt x="158" y="6270"/>
                    <a:pt x="347" y="6270"/>
                  </a:cubicBezTo>
                  <a:lnTo>
                    <a:pt x="1418" y="6270"/>
                  </a:lnTo>
                  <a:cubicBezTo>
                    <a:pt x="1796" y="6680"/>
                    <a:pt x="2237" y="7058"/>
                    <a:pt x="2710" y="7468"/>
                  </a:cubicBezTo>
                  <a:cubicBezTo>
                    <a:pt x="3623" y="8255"/>
                    <a:pt x="4600" y="9137"/>
                    <a:pt x="5640" y="10366"/>
                  </a:cubicBezTo>
                  <a:lnTo>
                    <a:pt x="5640" y="10397"/>
                  </a:lnTo>
                  <a:cubicBezTo>
                    <a:pt x="5703" y="10492"/>
                    <a:pt x="5797" y="10524"/>
                    <a:pt x="5892" y="10524"/>
                  </a:cubicBezTo>
                  <a:cubicBezTo>
                    <a:pt x="6018" y="10524"/>
                    <a:pt x="6081" y="10492"/>
                    <a:pt x="6175" y="10397"/>
                  </a:cubicBezTo>
                  <a:lnTo>
                    <a:pt x="6175" y="10366"/>
                  </a:lnTo>
                  <a:cubicBezTo>
                    <a:pt x="7152" y="9137"/>
                    <a:pt x="8192" y="8287"/>
                    <a:pt x="9074" y="7468"/>
                  </a:cubicBezTo>
                  <a:cubicBezTo>
                    <a:pt x="9546" y="7026"/>
                    <a:pt x="9987" y="6617"/>
                    <a:pt x="10397" y="6270"/>
                  </a:cubicBezTo>
                  <a:lnTo>
                    <a:pt x="11437" y="6270"/>
                  </a:lnTo>
                  <a:cubicBezTo>
                    <a:pt x="11657" y="6270"/>
                    <a:pt x="11815" y="6113"/>
                    <a:pt x="11815" y="5924"/>
                  </a:cubicBezTo>
                  <a:cubicBezTo>
                    <a:pt x="11815" y="5735"/>
                    <a:pt x="11657" y="5577"/>
                    <a:pt x="11437" y="5577"/>
                  </a:cubicBezTo>
                  <a:lnTo>
                    <a:pt x="10964" y="5577"/>
                  </a:lnTo>
                  <a:lnTo>
                    <a:pt x="10964" y="5514"/>
                  </a:lnTo>
                  <a:cubicBezTo>
                    <a:pt x="11531" y="4821"/>
                    <a:pt x="11815" y="4097"/>
                    <a:pt x="11815" y="3309"/>
                  </a:cubicBezTo>
                  <a:cubicBezTo>
                    <a:pt x="11815" y="2458"/>
                    <a:pt x="11500" y="1639"/>
                    <a:pt x="10932" y="1009"/>
                  </a:cubicBezTo>
                  <a:cubicBezTo>
                    <a:pt x="10365" y="379"/>
                    <a:pt x="9578" y="1"/>
                    <a:pt x="8664" y="1"/>
                  </a:cubicBezTo>
                  <a:cubicBezTo>
                    <a:pt x="7404" y="1"/>
                    <a:pt x="6616" y="757"/>
                    <a:pt x="6175" y="1387"/>
                  </a:cubicBezTo>
                  <a:cubicBezTo>
                    <a:pt x="6049" y="1545"/>
                    <a:pt x="5986" y="1702"/>
                    <a:pt x="5892" y="1860"/>
                  </a:cubicBezTo>
                  <a:cubicBezTo>
                    <a:pt x="5829" y="1702"/>
                    <a:pt x="5703" y="1545"/>
                    <a:pt x="5640" y="1387"/>
                  </a:cubicBezTo>
                  <a:cubicBezTo>
                    <a:pt x="5199" y="757"/>
                    <a:pt x="4411" y="1"/>
                    <a:pt x="3151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121836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grpSp>
          <p:nvGrpSpPr>
            <p:cNvPr id="10" name="Google Shape;1370;p23"/>
            <p:cNvGrpSpPr/>
            <p:nvPr/>
          </p:nvGrpSpPr>
          <p:grpSpPr>
            <a:xfrm>
              <a:off x="5519877" y="2261546"/>
              <a:ext cx="334915" cy="334038"/>
              <a:chOff x="-24709875" y="1970225"/>
              <a:chExt cx="296175" cy="295400"/>
            </a:xfrm>
          </p:grpSpPr>
          <p:sp>
            <p:nvSpPr>
              <p:cNvPr id="12" name="Google Shape;1371;p23"/>
              <p:cNvSpPr/>
              <p:nvPr/>
            </p:nvSpPr>
            <p:spPr>
              <a:xfrm>
                <a:off x="-24709875" y="1970225"/>
                <a:ext cx="296175" cy="295400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11816" extrusionOk="0">
                    <a:moveTo>
                      <a:pt x="9767" y="1450"/>
                    </a:moveTo>
                    <a:cubicBezTo>
                      <a:pt x="9956" y="1450"/>
                      <a:pt x="10366" y="1545"/>
                      <a:pt x="10681" y="1734"/>
                    </a:cubicBezTo>
                    <a:cubicBezTo>
                      <a:pt x="11027" y="1923"/>
                      <a:pt x="11153" y="2080"/>
                      <a:pt x="11153" y="2175"/>
                    </a:cubicBezTo>
                    <a:cubicBezTo>
                      <a:pt x="11153" y="2238"/>
                      <a:pt x="11027" y="2395"/>
                      <a:pt x="10681" y="2584"/>
                    </a:cubicBezTo>
                    <a:cubicBezTo>
                      <a:pt x="10334" y="2773"/>
                      <a:pt x="9956" y="2868"/>
                      <a:pt x="9767" y="2868"/>
                    </a:cubicBezTo>
                    <a:cubicBezTo>
                      <a:pt x="9389" y="2868"/>
                      <a:pt x="9042" y="2553"/>
                      <a:pt x="9042" y="2175"/>
                    </a:cubicBezTo>
                    <a:cubicBezTo>
                      <a:pt x="9105" y="1765"/>
                      <a:pt x="9420" y="1450"/>
                      <a:pt x="9767" y="1450"/>
                    </a:cubicBezTo>
                    <a:close/>
                    <a:moveTo>
                      <a:pt x="4915" y="694"/>
                    </a:moveTo>
                    <a:cubicBezTo>
                      <a:pt x="5671" y="694"/>
                      <a:pt x="6301" y="1324"/>
                      <a:pt x="6301" y="2080"/>
                    </a:cubicBezTo>
                    <a:cubicBezTo>
                      <a:pt x="6301" y="2584"/>
                      <a:pt x="6018" y="3025"/>
                      <a:pt x="5577" y="3309"/>
                    </a:cubicBezTo>
                    <a:lnTo>
                      <a:pt x="5577" y="3151"/>
                    </a:lnTo>
                    <a:cubicBezTo>
                      <a:pt x="5577" y="2553"/>
                      <a:pt x="5104" y="2112"/>
                      <a:pt x="4569" y="2112"/>
                    </a:cubicBezTo>
                    <a:lnTo>
                      <a:pt x="1418" y="2112"/>
                    </a:lnTo>
                    <a:cubicBezTo>
                      <a:pt x="1009" y="2112"/>
                      <a:pt x="693" y="1797"/>
                      <a:pt x="693" y="1419"/>
                    </a:cubicBezTo>
                    <a:cubicBezTo>
                      <a:pt x="693" y="1009"/>
                      <a:pt x="1009" y="694"/>
                      <a:pt x="1418" y="694"/>
                    </a:cubicBezTo>
                    <a:close/>
                    <a:moveTo>
                      <a:pt x="725" y="2584"/>
                    </a:moveTo>
                    <a:cubicBezTo>
                      <a:pt x="914" y="2710"/>
                      <a:pt x="1135" y="2805"/>
                      <a:pt x="1418" y="2805"/>
                    </a:cubicBezTo>
                    <a:lnTo>
                      <a:pt x="4569" y="2805"/>
                    </a:lnTo>
                    <a:cubicBezTo>
                      <a:pt x="4758" y="2805"/>
                      <a:pt x="4915" y="2962"/>
                      <a:pt x="4915" y="3151"/>
                    </a:cubicBezTo>
                    <a:lnTo>
                      <a:pt x="4915" y="3498"/>
                    </a:lnTo>
                    <a:lnTo>
                      <a:pt x="2458" y="3498"/>
                    </a:lnTo>
                    <a:cubicBezTo>
                      <a:pt x="1859" y="3498"/>
                      <a:pt x="1418" y="3970"/>
                      <a:pt x="1418" y="4538"/>
                    </a:cubicBezTo>
                    <a:lnTo>
                      <a:pt x="1418" y="6270"/>
                    </a:lnTo>
                    <a:cubicBezTo>
                      <a:pt x="1009" y="6113"/>
                      <a:pt x="725" y="5703"/>
                      <a:pt x="725" y="5262"/>
                    </a:cubicBezTo>
                    <a:lnTo>
                      <a:pt x="725" y="2584"/>
                    </a:lnTo>
                    <a:close/>
                    <a:moveTo>
                      <a:pt x="10460" y="4884"/>
                    </a:moveTo>
                    <a:cubicBezTo>
                      <a:pt x="10870" y="4884"/>
                      <a:pt x="11185" y="5199"/>
                      <a:pt x="11185" y="5577"/>
                    </a:cubicBezTo>
                    <a:cubicBezTo>
                      <a:pt x="11185" y="5987"/>
                      <a:pt x="10870" y="6302"/>
                      <a:pt x="10460" y="6302"/>
                    </a:cubicBezTo>
                    <a:cubicBezTo>
                      <a:pt x="10082" y="6302"/>
                      <a:pt x="9767" y="5987"/>
                      <a:pt x="9767" y="5577"/>
                    </a:cubicBezTo>
                    <a:cubicBezTo>
                      <a:pt x="9767" y="5199"/>
                      <a:pt x="10082" y="4884"/>
                      <a:pt x="10460" y="4884"/>
                    </a:cubicBezTo>
                    <a:close/>
                    <a:moveTo>
                      <a:pt x="6301" y="3655"/>
                    </a:moveTo>
                    <a:lnTo>
                      <a:pt x="6301" y="6648"/>
                    </a:lnTo>
                    <a:cubicBezTo>
                      <a:pt x="6301" y="7247"/>
                      <a:pt x="5829" y="7657"/>
                      <a:pt x="5293" y="7657"/>
                    </a:cubicBezTo>
                    <a:lnTo>
                      <a:pt x="2458" y="7657"/>
                    </a:lnTo>
                    <a:cubicBezTo>
                      <a:pt x="2439" y="7659"/>
                      <a:pt x="2420" y="7661"/>
                      <a:pt x="2402" y="7661"/>
                    </a:cubicBezTo>
                    <a:cubicBezTo>
                      <a:pt x="2211" y="7661"/>
                      <a:pt x="2080" y="7517"/>
                      <a:pt x="2080" y="7373"/>
                    </a:cubicBezTo>
                    <a:lnTo>
                      <a:pt x="2080" y="4538"/>
                    </a:lnTo>
                    <a:cubicBezTo>
                      <a:pt x="2080" y="4317"/>
                      <a:pt x="2237" y="4159"/>
                      <a:pt x="2458" y="4159"/>
                    </a:cubicBezTo>
                    <a:lnTo>
                      <a:pt x="4915" y="4159"/>
                    </a:lnTo>
                    <a:cubicBezTo>
                      <a:pt x="5073" y="4159"/>
                      <a:pt x="5199" y="4159"/>
                      <a:pt x="5325" y="4128"/>
                    </a:cubicBezTo>
                    <a:lnTo>
                      <a:pt x="5356" y="4128"/>
                    </a:lnTo>
                    <a:cubicBezTo>
                      <a:pt x="5703" y="4033"/>
                      <a:pt x="6081" y="3907"/>
                      <a:pt x="6301" y="3655"/>
                    </a:cubicBezTo>
                    <a:close/>
                    <a:moveTo>
                      <a:pt x="1387" y="1"/>
                    </a:moveTo>
                    <a:cubicBezTo>
                      <a:pt x="630" y="1"/>
                      <a:pt x="0" y="631"/>
                      <a:pt x="0" y="1387"/>
                    </a:cubicBezTo>
                    <a:lnTo>
                      <a:pt x="0" y="5231"/>
                    </a:lnTo>
                    <a:cubicBezTo>
                      <a:pt x="0" y="6050"/>
                      <a:pt x="599" y="6774"/>
                      <a:pt x="1387" y="6932"/>
                    </a:cubicBezTo>
                    <a:lnTo>
                      <a:pt x="1387" y="7310"/>
                    </a:lnTo>
                    <a:cubicBezTo>
                      <a:pt x="1387" y="7909"/>
                      <a:pt x="1859" y="8350"/>
                      <a:pt x="2395" y="8350"/>
                    </a:cubicBezTo>
                    <a:lnTo>
                      <a:pt x="3497" y="8350"/>
                    </a:lnTo>
                    <a:cubicBezTo>
                      <a:pt x="3592" y="10271"/>
                      <a:pt x="5199" y="11815"/>
                      <a:pt x="7120" y="11815"/>
                    </a:cubicBezTo>
                    <a:cubicBezTo>
                      <a:pt x="8066" y="11815"/>
                      <a:pt x="9011" y="11311"/>
                      <a:pt x="9735" y="10366"/>
                    </a:cubicBezTo>
                    <a:cubicBezTo>
                      <a:pt x="10397" y="9515"/>
                      <a:pt x="10744" y="8413"/>
                      <a:pt x="10744" y="7467"/>
                    </a:cubicBezTo>
                    <a:lnTo>
                      <a:pt x="10744" y="6932"/>
                    </a:lnTo>
                    <a:cubicBezTo>
                      <a:pt x="11342" y="6774"/>
                      <a:pt x="11783" y="6207"/>
                      <a:pt x="11783" y="5577"/>
                    </a:cubicBezTo>
                    <a:cubicBezTo>
                      <a:pt x="11846" y="4853"/>
                      <a:pt x="11216" y="4222"/>
                      <a:pt x="10460" y="4222"/>
                    </a:cubicBezTo>
                    <a:cubicBezTo>
                      <a:pt x="9735" y="4222"/>
                      <a:pt x="9105" y="4821"/>
                      <a:pt x="9105" y="5577"/>
                    </a:cubicBezTo>
                    <a:cubicBezTo>
                      <a:pt x="9105" y="6207"/>
                      <a:pt x="9515" y="6774"/>
                      <a:pt x="10113" y="6932"/>
                    </a:cubicBezTo>
                    <a:lnTo>
                      <a:pt x="10113" y="7467"/>
                    </a:lnTo>
                    <a:cubicBezTo>
                      <a:pt x="10113" y="8318"/>
                      <a:pt x="9798" y="9200"/>
                      <a:pt x="9200" y="9956"/>
                    </a:cubicBezTo>
                    <a:cubicBezTo>
                      <a:pt x="8633" y="10712"/>
                      <a:pt x="7908" y="11154"/>
                      <a:pt x="7152" y="11154"/>
                    </a:cubicBezTo>
                    <a:cubicBezTo>
                      <a:pt x="5577" y="11154"/>
                      <a:pt x="4317" y="9925"/>
                      <a:pt x="4222" y="8381"/>
                    </a:cubicBezTo>
                    <a:lnTo>
                      <a:pt x="4915" y="8381"/>
                    </a:lnTo>
                    <a:cubicBezTo>
                      <a:pt x="5010" y="8791"/>
                      <a:pt x="5199" y="9106"/>
                      <a:pt x="5514" y="9358"/>
                    </a:cubicBezTo>
                    <a:cubicBezTo>
                      <a:pt x="5829" y="9641"/>
                      <a:pt x="6238" y="9767"/>
                      <a:pt x="6648" y="9767"/>
                    </a:cubicBezTo>
                    <a:cubicBezTo>
                      <a:pt x="6742" y="9767"/>
                      <a:pt x="6837" y="9767"/>
                      <a:pt x="6931" y="9736"/>
                    </a:cubicBezTo>
                    <a:cubicBezTo>
                      <a:pt x="7751" y="9610"/>
                      <a:pt x="8381" y="8822"/>
                      <a:pt x="8381" y="7940"/>
                    </a:cubicBezTo>
                    <a:lnTo>
                      <a:pt x="8381" y="3183"/>
                    </a:lnTo>
                    <a:cubicBezTo>
                      <a:pt x="8381" y="3025"/>
                      <a:pt x="8412" y="2868"/>
                      <a:pt x="8507" y="2710"/>
                    </a:cubicBezTo>
                    <a:cubicBezTo>
                      <a:pt x="8696" y="3183"/>
                      <a:pt x="9200" y="3529"/>
                      <a:pt x="9767" y="3529"/>
                    </a:cubicBezTo>
                    <a:cubicBezTo>
                      <a:pt x="10113" y="3529"/>
                      <a:pt x="10586" y="3435"/>
                      <a:pt x="11027" y="3183"/>
                    </a:cubicBezTo>
                    <a:cubicBezTo>
                      <a:pt x="11563" y="2899"/>
                      <a:pt x="11846" y="2521"/>
                      <a:pt x="11846" y="2175"/>
                    </a:cubicBezTo>
                    <a:cubicBezTo>
                      <a:pt x="11846" y="1765"/>
                      <a:pt x="11531" y="1419"/>
                      <a:pt x="11027" y="1135"/>
                    </a:cubicBezTo>
                    <a:cubicBezTo>
                      <a:pt x="10618" y="946"/>
                      <a:pt x="10113" y="788"/>
                      <a:pt x="9767" y="788"/>
                    </a:cubicBezTo>
                    <a:cubicBezTo>
                      <a:pt x="9137" y="788"/>
                      <a:pt x="8570" y="1198"/>
                      <a:pt x="8412" y="1765"/>
                    </a:cubicBezTo>
                    <a:cubicBezTo>
                      <a:pt x="7940" y="2080"/>
                      <a:pt x="7688" y="2647"/>
                      <a:pt x="7688" y="3183"/>
                    </a:cubicBezTo>
                    <a:lnTo>
                      <a:pt x="7688" y="7940"/>
                    </a:lnTo>
                    <a:cubicBezTo>
                      <a:pt x="7688" y="8507"/>
                      <a:pt x="7310" y="8980"/>
                      <a:pt x="6805" y="9043"/>
                    </a:cubicBezTo>
                    <a:cubicBezTo>
                      <a:pt x="6740" y="9056"/>
                      <a:pt x="6674" y="9062"/>
                      <a:pt x="6609" y="9062"/>
                    </a:cubicBezTo>
                    <a:cubicBezTo>
                      <a:pt x="6363" y="9062"/>
                      <a:pt x="6129" y="8972"/>
                      <a:pt x="5955" y="8822"/>
                    </a:cubicBezTo>
                    <a:cubicBezTo>
                      <a:pt x="5797" y="8696"/>
                      <a:pt x="5671" y="8507"/>
                      <a:pt x="5640" y="8350"/>
                    </a:cubicBezTo>
                    <a:cubicBezTo>
                      <a:pt x="6427" y="8161"/>
                      <a:pt x="6963" y="7467"/>
                      <a:pt x="6963" y="6648"/>
                    </a:cubicBezTo>
                    <a:lnTo>
                      <a:pt x="6963" y="2427"/>
                    </a:lnTo>
                    <a:lnTo>
                      <a:pt x="6963" y="2080"/>
                    </a:lnTo>
                    <a:cubicBezTo>
                      <a:pt x="6963" y="946"/>
                      <a:pt x="6018" y="1"/>
                      <a:pt x="4884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121836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3" name="Google Shape;1372;p23"/>
              <p:cNvSpPr/>
              <p:nvPr/>
            </p:nvSpPr>
            <p:spPr>
              <a:xfrm>
                <a:off x="-24639775" y="2092325"/>
                <a:ext cx="17350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694" h="694" extrusionOk="0">
                    <a:moveTo>
                      <a:pt x="347" y="0"/>
                    </a:moveTo>
                    <a:cubicBezTo>
                      <a:pt x="158" y="0"/>
                      <a:pt x="0" y="158"/>
                      <a:pt x="0" y="347"/>
                    </a:cubicBezTo>
                    <a:cubicBezTo>
                      <a:pt x="0" y="536"/>
                      <a:pt x="158" y="693"/>
                      <a:pt x="347" y="693"/>
                    </a:cubicBezTo>
                    <a:cubicBezTo>
                      <a:pt x="536" y="693"/>
                      <a:pt x="693" y="536"/>
                      <a:pt x="693" y="347"/>
                    </a:cubicBezTo>
                    <a:cubicBezTo>
                      <a:pt x="693" y="158"/>
                      <a:pt x="536" y="0"/>
                      <a:pt x="347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121836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</p:grpSp>
        <p:sp>
          <p:nvSpPr>
            <p:cNvPr id="11" name="Google Shape;1373;p23"/>
            <p:cNvSpPr/>
            <p:nvPr/>
          </p:nvSpPr>
          <p:spPr>
            <a:xfrm>
              <a:off x="4411546" y="2254771"/>
              <a:ext cx="334010" cy="334010"/>
            </a:xfrm>
            <a:custGeom>
              <a:avLst/>
              <a:gdLst/>
              <a:ahLst/>
              <a:cxnLst/>
              <a:rect l="l" t="t" r="r" b="b"/>
              <a:pathLst>
                <a:path w="11815" h="11815" extrusionOk="0">
                  <a:moveTo>
                    <a:pt x="6270" y="662"/>
                  </a:moveTo>
                  <a:lnTo>
                    <a:pt x="6270" y="2048"/>
                  </a:lnTo>
                  <a:cubicBezTo>
                    <a:pt x="6270" y="2678"/>
                    <a:pt x="6616" y="3245"/>
                    <a:pt x="7247" y="3497"/>
                  </a:cubicBezTo>
                  <a:cubicBezTo>
                    <a:pt x="7467" y="3623"/>
                    <a:pt x="7625" y="3875"/>
                    <a:pt x="7625" y="4127"/>
                  </a:cubicBezTo>
                  <a:cubicBezTo>
                    <a:pt x="7625" y="4537"/>
                    <a:pt x="7310" y="4852"/>
                    <a:pt x="6931" y="4852"/>
                  </a:cubicBezTo>
                  <a:cubicBezTo>
                    <a:pt x="6711" y="4852"/>
                    <a:pt x="6522" y="4758"/>
                    <a:pt x="6396" y="4600"/>
                  </a:cubicBezTo>
                  <a:cubicBezTo>
                    <a:pt x="6301" y="4443"/>
                    <a:pt x="6081" y="4380"/>
                    <a:pt x="5892" y="4380"/>
                  </a:cubicBezTo>
                  <a:cubicBezTo>
                    <a:pt x="5703" y="4380"/>
                    <a:pt x="5514" y="4443"/>
                    <a:pt x="5388" y="4600"/>
                  </a:cubicBezTo>
                  <a:cubicBezTo>
                    <a:pt x="5262" y="4758"/>
                    <a:pt x="5073" y="4852"/>
                    <a:pt x="4884" y="4852"/>
                  </a:cubicBezTo>
                  <a:cubicBezTo>
                    <a:pt x="4663" y="4852"/>
                    <a:pt x="4474" y="4758"/>
                    <a:pt x="4348" y="4600"/>
                  </a:cubicBezTo>
                  <a:cubicBezTo>
                    <a:pt x="4254" y="4443"/>
                    <a:pt x="4159" y="4285"/>
                    <a:pt x="4159" y="4096"/>
                  </a:cubicBezTo>
                  <a:cubicBezTo>
                    <a:pt x="4159" y="3875"/>
                    <a:pt x="4348" y="3623"/>
                    <a:pt x="4600" y="3497"/>
                  </a:cubicBezTo>
                  <a:cubicBezTo>
                    <a:pt x="5136" y="3277"/>
                    <a:pt x="5545" y="2647"/>
                    <a:pt x="5545" y="1922"/>
                  </a:cubicBezTo>
                  <a:lnTo>
                    <a:pt x="5545" y="662"/>
                  </a:lnTo>
                  <a:close/>
                  <a:moveTo>
                    <a:pt x="6963" y="788"/>
                  </a:moveTo>
                  <a:cubicBezTo>
                    <a:pt x="7940" y="977"/>
                    <a:pt x="8885" y="1513"/>
                    <a:pt x="9609" y="2206"/>
                  </a:cubicBezTo>
                  <a:cubicBezTo>
                    <a:pt x="10586" y="3182"/>
                    <a:pt x="11153" y="4506"/>
                    <a:pt x="11153" y="5923"/>
                  </a:cubicBezTo>
                  <a:cubicBezTo>
                    <a:pt x="11122" y="7278"/>
                    <a:pt x="10586" y="8633"/>
                    <a:pt x="9609" y="9609"/>
                  </a:cubicBezTo>
                  <a:cubicBezTo>
                    <a:pt x="8853" y="10365"/>
                    <a:pt x="7940" y="10838"/>
                    <a:pt x="6963" y="11027"/>
                  </a:cubicBezTo>
                  <a:lnTo>
                    <a:pt x="6963" y="9735"/>
                  </a:lnTo>
                  <a:cubicBezTo>
                    <a:pt x="6963" y="9357"/>
                    <a:pt x="7215" y="9074"/>
                    <a:pt x="7562" y="8916"/>
                  </a:cubicBezTo>
                  <a:cubicBezTo>
                    <a:pt x="8034" y="8664"/>
                    <a:pt x="8349" y="8192"/>
                    <a:pt x="8349" y="7656"/>
                  </a:cubicBezTo>
                  <a:cubicBezTo>
                    <a:pt x="8349" y="6900"/>
                    <a:pt x="7719" y="6270"/>
                    <a:pt x="6963" y="6270"/>
                  </a:cubicBezTo>
                  <a:cubicBezTo>
                    <a:pt x="6585" y="6270"/>
                    <a:pt x="6175" y="6427"/>
                    <a:pt x="5955" y="6742"/>
                  </a:cubicBezTo>
                  <a:cubicBezTo>
                    <a:pt x="5671" y="6427"/>
                    <a:pt x="5325" y="6270"/>
                    <a:pt x="4915" y="6270"/>
                  </a:cubicBezTo>
                  <a:cubicBezTo>
                    <a:pt x="4537" y="6270"/>
                    <a:pt x="4159" y="6427"/>
                    <a:pt x="3907" y="6711"/>
                  </a:cubicBezTo>
                  <a:cubicBezTo>
                    <a:pt x="3623" y="6963"/>
                    <a:pt x="3497" y="7372"/>
                    <a:pt x="3529" y="7751"/>
                  </a:cubicBezTo>
                  <a:cubicBezTo>
                    <a:pt x="3592" y="8286"/>
                    <a:pt x="3907" y="8696"/>
                    <a:pt x="4380" y="8948"/>
                  </a:cubicBezTo>
                  <a:cubicBezTo>
                    <a:pt x="4695" y="9105"/>
                    <a:pt x="4915" y="9483"/>
                    <a:pt x="4915" y="9924"/>
                  </a:cubicBezTo>
                  <a:lnTo>
                    <a:pt x="4915" y="11059"/>
                  </a:lnTo>
                  <a:cubicBezTo>
                    <a:pt x="3939" y="10870"/>
                    <a:pt x="2993" y="10365"/>
                    <a:pt x="2269" y="9641"/>
                  </a:cubicBezTo>
                  <a:cubicBezTo>
                    <a:pt x="1292" y="8664"/>
                    <a:pt x="757" y="7372"/>
                    <a:pt x="757" y="5955"/>
                  </a:cubicBezTo>
                  <a:cubicBezTo>
                    <a:pt x="757" y="4569"/>
                    <a:pt x="1292" y="3214"/>
                    <a:pt x="2269" y="2237"/>
                  </a:cubicBezTo>
                  <a:cubicBezTo>
                    <a:pt x="3025" y="1481"/>
                    <a:pt x="3939" y="1040"/>
                    <a:pt x="4915" y="819"/>
                  </a:cubicBezTo>
                  <a:lnTo>
                    <a:pt x="4915" y="1985"/>
                  </a:lnTo>
                  <a:cubicBezTo>
                    <a:pt x="4915" y="2395"/>
                    <a:pt x="4695" y="2804"/>
                    <a:pt x="4380" y="2962"/>
                  </a:cubicBezTo>
                  <a:cubicBezTo>
                    <a:pt x="3907" y="3151"/>
                    <a:pt x="3592" y="3623"/>
                    <a:pt x="3529" y="4127"/>
                  </a:cubicBezTo>
                  <a:cubicBezTo>
                    <a:pt x="3497" y="4537"/>
                    <a:pt x="3655" y="4884"/>
                    <a:pt x="3907" y="5199"/>
                  </a:cubicBezTo>
                  <a:cubicBezTo>
                    <a:pt x="4159" y="5482"/>
                    <a:pt x="4537" y="5640"/>
                    <a:pt x="4915" y="5640"/>
                  </a:cubicBezTo>
                  <a:cubicBezTo>
                    <a:pt x="5325" y="5640"/>
                    <a:pt x="5703" y="5482"/>
                    <a:pt x="5955" y="5167"/>
                  </a:cubicBezTo>
                  <a:cubicBezTo>
                    <a:pt x="6207" y="5482"/>
                    <a:pt x="6585" y="5640"/>
                    <a:pt x="6963" y="5640"/>
                  </a:cubicBezTo>
                  <a:cubicBezTo>
                    <a:pt x="7719" y="5640"/>
                    <a:pt x="8349" y="5010"/>
                    <a:pt x="8349" y="4253"/>
                  </a:cubicBezTo>
                  <a:cubicBezTo>
                    <a:pt x="8349" y="3749"/>
                    <a:pt x="8034" y="3245"/>
                    <a:pt x="7562" y="2993"/>
                  </a:cubicBezTo>
                  <a:cubicBezTo>
                    <a:pt x="7152" y="2804"/>
                    <a:pt x="6963" y="2489"/>
                    <a:pt x="6963" y="2174"/>
                  </a:cubicBezTo>
                  <a:lnTo>
                    <a:pt x="6963" y="788"/>
                  </a:lnTo>
                  <a:close/>
                  <a:moveTo>
                    <a:pt x="6931" y="6900"/>
                  </a:moveTo>
                  <a:cubicBezTo>
                    <a:pt x="7310" y="6900"/>
                    <a:pt x="7625" y="7215"/>
                    <a:pt x="7625" y="7593"/>
                  </a:cubicBezTo>
                  <a:cubicBezTo>
                    <a:pt x="7625" y="7877"/>
                    <a:pt x="7467" y="8129"/>
                    <a:pt x="7247" y="8223"/>
                  </a:cubicBezTo>
                  <a:cubicBezTo>
                    <a:pt x="6616" y="8538"/>
                    <a:pt x="6270" y="9105"/>
                    <a:pt x="6270" y="9735"/>
                  </a:cubicBezTo>
                  <a:lnTo>
                    <a:pt x="6270" y="11090"/>
                  </a:lnTo>
                  <a:lnTo>
                    <a:pt x="5545" y="11090"/>
                  </a:lnTo>
                  <a:lnTo>
                    <a:pt x="5545" y="9861"/>
                  </a:lnTo>
                  <a:cubicBezTo>
                    <a:pt x="5545" y="9137"/>
                    <a:pt x="5136" y="8507"/>
                    <a:pt x="4600" y="8223"/>
                  </a:cubicBezTo>
                  <a:cubicBezTo>
                    <a:pt x="4348" y="8129"/>
                    <a:pt x="4191" y="7877"/>
                    <a:pt x="4159" y="7656"/>
                  </a:cubicBezTo>
                  <a:cubicBezTo>
                    <a:pt x="4159" y="7435"/>
                    <a:pt x="4191" y="7246"/>
                    <a:pt x="4348" y="7120"/>
                  </a:cubicBezTo>
                  <a:cubicBezTo>
                    <a:pt x="4474" y="6963"/>
                    <a:pt x="4695" y="6900"/>
                    <a:pt x="4884" y="6900"/>
                  </a:cubicBezTo>
                  <a:cubicBezTo>
                    <a:pt x="5073" y="6900"/>
                    <a:pt x="5262" y="6963"/>
                    <a:pt x="5388" y="7120"/>
                  </a:cubicBezTo>
                  <a:cubicBezTo>
                    <a:pt x="5514" y="7278"/>
                    <a:pt x="5703" y="7372"/>
                    <a:pt x="5892" y="7372"/>
                  </a:cubicBezTo>
                  <a:cubicBezTo>
                    <a:pt x="6112" y="7372"/>
                    <a:pt x="6301" y="7278"/>
                    <a:pt x="6427" y="7120"/>
                  </a:cubicBezTo>
                  <a:cubicBezTo>
                    <a:pt x="6522" y="6963"/>
                    <a:pt x="6742" y="6900"/>
                    <a:pt x="6931" y="6900"/>
                  </a:cubicBezTo>
                  <a:close/>
                  <a:moveTo>
                    <a:pt x="5892" y="0"/>
                  </a:moveTo>
                  <a:cubicBezTo>
                    <a:pt x="4317" y="0"/>
                    <a:pt x="2836" y="630"/>
                    <a:pt x="1733" y="1733"/>
                  </a:cubicBezTo>
                  <a:cubicBezTo>
                    <a:pt x="630" y="2836"/>
                    <a:pt x="0" y="4348"/>
                    <a:pt x="0" y="5923"/>
                  </a:cubicBezTo>
                  <a:cubicBezTo>
                    <a:pt x="0" y="7498"/>
                    <a:pt x="630" y="8979"/>
                    <a:pt x="1733" y="10082"/>
                  </a:cubicBezTo>
                  <a:cubicBezTo>
                    <a:pt x="2836" y="11185"/>
                    <a:pt x="4317" y="11815"/>
                    <a:pt x="5892" y="11815"/>
                  </a:cubicBezTo>
                  <a:cubicBezTo>
                    <a:pt x="7467" y="11815"/>
                    <a:pt x="8979" y="11185"/>
                    <a:pt x="10082" y="10082"/>
                  </a:cubicBezTo>
                  <a:cubicBezTo>
                    <a:pt x="11185" y="8979"/>
                    <a:pt x="11815" y="7498"/>
                    <a:pt x="11815" y="5923"/>
                  </a:cubicBezTo>
                  <a:cubicBezTo>
                    <a:pt x="11815" y="4348"/>
                    <a:pt x="11216" y="2836"/>
                    <a:pt x="10082" y="1733"/>
                  </a:cubicBezTo>
                  <a:cubicBezTo>
                    <a:pt x="8979" y="630"/>
                    <a:pt x="7467" y="0"/>
                    <a:pt x="589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121836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sp>
        <p:nvSpPr>
          <p:cNvPr id="22" name="Google Shape;1374;p23"/>
          <p:cNvSpPr/>
          <p:nvPr/>
        </p:nvSpPr>
        <p:spPr>
          <a:xfrm>
            <a:off x="5705020" y="1892184"/>
            <a:ext cx="800000" cy="800000"/>
          </a:xfrm>
          <a:prstGeom prst="ellipse">
            <a:avLst/>
          </a:prstGeom>
          <a:solidFill>
            <a:srgbClr val="FF787F"/>
          </a:solidFill>
          <a:ln>
            <a:noFill/>
          </a:ln>
        </p:spPr>
        <p:txBody>
          <a:bodyPr spcFirstLastPara="1" wrap="square" lIns="121822" tIns="121822" rIns="121822" bIns="121822" anchor="ctr" anchorCtr="0">
            <a:noAutofit/>
          </a:bodyPr>
          <a:lstStyle/>
          <a:p>
            <a:pPr defTabSz="1218360">
              <a:buClr>
                <a:srgbClr val="000000"/>
              </a:buClr>
            </a:pPr>
            <a:endParaRPr kern="0">
              <a:solidFill>
                <a:srgbClr val="000000"/>
              </a:solidFill>
              <a:cs typeface="Arial"/>
              <a:sym typeface="Arial"/>
            </a:endParaRPr>
          </a:p>
        </p:txBody>
      </p:sp>
      <p:cxnSp>
        <p:nvCxnSpPr>
          <p:cNvPr id="23" name="Google Shape;1375;p23"/>
          <p:cNvCxnSpPr>
            <a:stCxn id="22" idx="4"/>
            <a:endCxn id="18" idx="0"/>
          </p:cNvCxnSpPr>
          <p:nvPr/>
        </p:nvCxnSpPr>
        <p:spPr>
          <a:xfrm>
            <a:off x="6105020" y="2692184"/>
            <a:ext cx="0" cy="508800"/>
          </a:xfrm>
          <a:prstGeom prst="straightConnector1">
            <a:avLst/>
          </a:prstGeom>
          <a:noFill/>
          <a:ln w="1905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4" name="Google Shape;1376;p23"/>
          <p:cNvGrpSpPr/>
          <p:nvPr/>
        </p:nvGrpSpPr>
        <p:grpSpPr>
          <a:xfrm>
            <a:off x="5987580" y="2105314"/>
            <a:ext cx="234991" cy="373855"/>
            <a:chOff x="1021000" y="5052250"/>
            <a:chExt cx="230775" cy="367100"/>
          </a:xfrm>
        </p:grpSpPr>
        <p:sp>
          <p:nvSpPr>
            <p:cNvPr id="25" name="Google Shape;1377;p23"/>
            <p:cNvSpPr/>
            <p:nvPr/>
          </p:nvSpPr>
          <p:spPr>
            <a:xfrm>
              <a:off x="1021000" y="5052250"/>
              <a:ext cx="230775" cy="253450"/>
            </a:xfrm>
            <a:custGeom>
              <a:avLst/>
              <a:gdLst/>
              <a:ahLst/>
              <a:cxnLst/>
              <a:rect l="l" t="t" r="r" b="b"/>
              <a:pathLst>
                <a:path w="9231" h="10138" extrusionOk="0">
                  <a:moveTo>
                    <a:pt x="4532" y="1133"/>
                  </a:moveTo>
                  <a:cubicBezTo>
                    <a:pt x="5450" y="1133"/>
                    <a:pt x="6326" y="1483"/>
                    <a:pt x="6936" y="2090"/>
                  </a:cubicBezTo>
                  <a:cubicBezTo>
                    <a:pt x="8261" y="3419"/>
                    <a:pt x="8261" y="5568"/>
                    <a:pt x="6936" y="6894"/>
                  </a:cubicBezTo>
                  <a:lnTo>
                    <a:pt x="6933" y="6894"/>
                  </a:lnTo>
                  <a:cubicBezTo>
                    <a:pt x="6688" y="7142"/>
                    <a:pt x="6404" y="7347"/>
                    <a:pt x="6096" y="7510"/>
                  </a:cubicBezTo>
                  <a:cubicBezTo>
                    <a:pt x="5595" y="7767"/>
                    <a:pt x="5275" y="8135"/>
                    <a:pt x="5154" y="8600"/>
                  </a:cubicBezTo>
                  <a:cubicBezTo>
                    <a:pt x="5079" y="8842"/>
                    <a:pt x="4856" y="9000"/>
                    <a:pt x="4614" y="9000"/>
                  </a:cubicBezTo>
                  <a:cubicBezTo>
                    <a:pt x="4566" y="9000"/>
                    <a:pt x="4517" y="8993"/>
                    <a:pt x="4469" y="8980"/>
                  </a:cubicBezTo>
                  <a:cubicBezTo>
                    <a:pt x="4176" y="8905"/>
                    <a:pt x="3995" y="8612"/>
                    <a:pt x="4058" y="8316"/>
                  </a:cubicBezTo>
                  <a:cubicBezTo>
                    <a:pt x="4254" y="7534"/>
                    <a:pt x="4765" y="6924"/>
                    <a:pt x="5574" y="6504"/>
                  </a:cubicBezTo>
                  <a:cubicBezTo>
                    <a:pt x="6936" y="5801"/>
                    <a:pt x="7220" y="3974"/>
                    <a:pt x="6136" y="2890"/>
                  </a:cubicBezTo>
                  <a:cubicBezTo>
                    <a:pt x="5690" y="2458"/>
                    <a:pt x="5113" y="2243"/>
                    <a:pt x="4535" y="2243"/>
                  </a:cubicBezTo>
                  <a:cubicBezTo>
                    <a:pt x="3958" y="2243"/>
                    <a:pt x="3380" y="2458"/>
                    <a:pt x="2935" y="2890"/>
                  </a:cubicBezTo>
                  <a:cubicBezTo>
                    <a:pt x="2506" y="3313"/>
                    <a:pt x="2268" y="3890"/>
                    <a:pt x="2268" y="4494"/>
                  </a:cubicBezTo>
                  <a:cubicBezTo>
                    <a:pt x="2268" y="4805"/>
                    <a:pt x="2014" y="5058"/>
                    <a:pt x="1703" y="5058"/>
                  </a:cubicBezTo>
                  <a:cubicBezTo>
                    <a:pt x="1389" y="5058"/>
                    <a:pt x="1135" y="4805"/>
                    <a:pt x="1135" y="4494"/>
                  </a:cubicBezTo>
                  <a:cubicBezTo>
                    <a:pt x="1132" y="3591"/>
                    <a:pt x="1492" y="2724"/>
                    <a:pt x="2132" y="2090"/>
                  </a:cubicBezTo>
                  <a:cubicBezTo>
                    <a:pt x="2739" y="1483"/>
                    <a:pt x="3614" y="1133"/>
                    <a:pt x="4532" y="1133"/>
                  </a:cubicBezTo>
                  <a:close/>
                  <a:moveTo>
                    <a:pt x="4532" y="1"/>
                  </a:moveTo>
                  <a:cubicBezTo>
                    <a:pt x="3315" y="1"/>
                    <a:pt x="2150" y="469"/>
                    <a:pt x="1332" y="1290"/>
                  </a:cubicBezTo>
                  <a:cubicBezTo>
                    <a:pt x="477" y="2135"/>
                    <a:pt x="0" y="3289"/>
                    <a:pt x="3" y="4494"/>
                  </a:cubicBezTo>
                  <a:cubicBezTo>
                    <a:pt x="3" y="5430"/>
                    <a:pt x="764" y="6190"/>
                    <a:pt x="1703" y="6190"/>
                  </a:cubicBezTo>
                  <a:cubicBezTo>
                    <a:pt x="2639" y="6190"/>
                    <a:pt x="3400" y="5430"/>
                    <a:pt x="3400" y="4494"/>
                  </a:cubicBezTo>
                  <a:cubicBezTo>
                    <a:pt x="3400" y="3830"/>
                    <a:pt x="3944" y="3358"/>
                    <a:pt x="4535" y="3358"/>
                  </a:cubicBezTo>
                  <a:cubicBezTo>
                    <a:pt x="4731" y="3358"/>
                    <a:pt x="4933" y="3410"/>
                    <a:pt x="5121" y="3524"/>
                  </a:cubicBezTo>
                  <a:cubicBezTo>
                    <a:pt x="5876" y="3986"/>
                    <a:pt x="5837" y="5094"/>
                    <a:pt x="5052" y="5499"/>
                  </a:cubicBezTo>
                  <a:cubicBezTo>
                    <a:pt x="3959" y="6064"/>
                    <a:pt x="3234" y="6945"/>
                    <a:pt x="2959" y="8041"/>
                  </a:cubicBezTo>
                  <a:cubicBezTo>
                    <a:pt x="2742" y="8941"/>
                    <a:pt x="3288" y="9850"/>
                    <a:pt x="4185" y="10083"/>
                  </a:cubicBezTo>
                  <a:cubicBezTo>
                    <a:pt x="4327" y="10119"/>
                    <a:pt x="4470" y="10137"/>
                    <a:pt x="4611" y="10137"/>
                  </a:cubicBezTo>
                  <a:cubicBezTo>
                    <a:pt x="5356" y="10137"/>
                    <a:pt x="6039" y="9642"/>
                    <a:pt x="6247" y="8893"/>
                  </a:cubicBezTo>
                  <a:cubicBezTo>
                    <a:pt x="6262" y="8832"/>
                    <a:pt x="6305" y="8675"/>
                    <a:pt x="6616" y="8515"/>
                  </a:cubicBezTo>
                  <a:cubicBezTo>
                    <a:pt x="7899" y="7851"/>
                    <a:pt x="8787" y="6613"/>
                    <a:pt x="9007" y="5188"/>
                  </a:cubicBezTo>
                  <a:cubicBezTo>
                    <a:pt x="9230" y="3760"/>
                    <a:pt x="8756" y="2313"/>
                    <a:pt x="7736" y="1290"/>
                  </a:cubicBezTo>
                  <a:cubicBezTo>
                    <a:pt x="6918" y="472"/>
                    <a:pt x="5749" y="1"/>
                    <a:pt x="4532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1218360">
                <a:buClr>
                  <a:srgbClr val="000000"/>
                </a:buClr>
              </a:pPr>
              <a:endParaRPr kern="0">
                <a:solidFill>
                  <a:srgbClr val="435D74"/>
                </a:solidFill>
                <a:cs typeface="Arial"/>
                <a:sym typeface="Arial"/>
              </a:endParaRPr>
            </a:p>
          </p:txBody>
        </p:sp>
        <p:sp>
          <p:nvSpPr>
            <p:cNvPr id="26" name="Google Shape;1378;p23"/>
            <p:cNvSpPr/>
            <p:nvPr/>
          </p:nvSpPr>
          <p:spPr>
            <a:xfrm>
              <a:off x="1088475" y="5334425"/>
              <a:ext cx="88350" cy="84925"/>
            </a:xfrm>
            <a:custGeom>
              <a:avLst/>
              <a:gdLst/>
              <a:ahLst/>
              <a:cxnLst/>
              <a:rect l="l" t="t" r="r" b="b"/>
              <a:pathLst>
                <a:path w="3534" h="3397" extrusionOk="0">
                  <a:moveTo>
                    <a:pt x="1829" y="1129"/>
                  </a:moveTo>
                  <a:cubicBezTo>
                    <a:pt x="2121" y="1129"/>
                    <a:pt x="2401" y="1356"/>
                    <a:pt x="2401" y="1697"/>
                  </a:cubicBezTo>
                  <a:cubicBezTo>
                    <a:pt x="2401" y="2011"/>
                    <a:pt x="2147" y="2265"/>
                    <a:pt x="1833" y="2265"/>
                  </a:cubicBezTo>
                  <a:cubicBezTo>
                    <a:pt x="1329" y="2265"/>
                    <a:pt x="1075" y="1655"/>
                    <a:pt x="1432" y="1296"/>
                  </a:cubicBezTo>
                  <a:cubicBezTo>
                    <a:pt x="1548" y="1181"/>
                    <a:pt x="1690" y="1129"/>
                    <a:pt x="1829" y="1129"/>
                  </a:cubicBezTo>
                  <a:close/>
                  <a:moveTo>
                    <a:pt x="1833" y="0"/>
                  </a:moveTo>
                  <a:cubicBezTo>
                    <a:pt x="1145" y="0"/>
                    <a:pt x="526" y="414"/>
                    <a:pt x="263" y="1048"/>
                  </a:cubicBezTo>
                  <a:cubicBezTo>
                    <a:pt x="0" y="1682"/>
                    <a:pt x="145" y="2413"/>
                    <a:pt x="631" y="2899"/>
                  </a:cubicBezTo>
                  <a:cubicBezTo>
                    <a:pt x="957" y="3224"/>
                    <a:pt x="1391" y="3397"/>
                    <a:pt x="1833" y="3397"/>
                  </a:cubicBezTo>
                  <a:cubicBezTo>
                    <a:pt x="2052" y="3397"/>
                    <a:pt x="2272" y="3354"/>
                    <a:pt x="2482" y="3267"/>
                  </a:cubicBezTo>
                  <a:cubicBezTo>
                    <a:pt x="3116" y="3005"/>
                    <a:pt x="3533" y="2386"/>
                    <a:pt x="3533" y="1697"/>
                  </a:cubicBezTo>
                  <a:cubicBezTo>
                    <a:pt x="3530" y="758"/>
                    <a:pt x="2772" y="0"/>
                    <a:pt x="183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defTabSz="1218360">
                <a:buClr>
                  <a:srgbClr val="000000"/>
                </a:buClr>
              </a:pPr>
              <a:endParaRPr kern="0">
                <a:solidFill>
                  <a:srgbClr val="435D74"/>
                </a:solidFill>
                <a:cs typeface="Arial"/>
                <a:sym typeface="Arial"/>
              </a:endParaRPr>
            </a:p>
          </p:txBody>
        </p:sp>
      </p:grpSp>
      <p:sp>
        <p:nvSpPr>
          <p:cNvPr id="27" name="Google Shape;1357;p23"/>
          <p:cNvSpPr txBox="1">
            <a:spLocks/>
          </p:cNvSpPr>
          <p:nvPr/>
        </p:nvSpPr>
        <p:spPr>
          <a:xfrm>
            <a:off x="7806389" y="4951300"/>
            <a:ext cx="3117200" cy="11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22" tIns="121822" rIns="121822" bIns="121822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Quattrocento"/>
              <a:buNone/>
              <a:defRPr sz="1300" b="0" i="0" u="none" strike="noStrike" cap="none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pPr marL="0" lvl="0" indent="0" defTabSz="914400"/>
            <a:r>
              <a:rPr lang="tr-TR" sz="2700" b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Yaşlı Özel Ağır Hastaların Hemşireleri </a:t>
            </a:r>
          </a:p>
        </p:txBody>
      </p:sp>
      <p:sp>
        <p:nvSpPr>
          <p:cNvPr id="28" name="Google Shape;1379;p23"/>
          <p:cNvSpPr txBox="1">
            <a:spLocks/>
          </p:cNvSpPr>
          <p:nvPr/>
        </p:nvSpPr>
        <p:spPr>
          <a:xfrm>
            <a:off x="2752581" y="180474"/>
            <a:ext cx="6804551" cy="1605073"/>
          </a:xfrm>
          <a:prstGeom prst="rect">
            <a:avLst/>
          </a:prstGeom>
        </p:spPr>
        <p:txBody>
          <a:bodyPr spcFirstLastPara="1" vert="horz" wrap="square" lIns="121822" tIns="121822" rIns="121822" bIns="121822" rtlCol="0" anchor="b" anchorCtr="0">
            <a:noAutofit/>
          </a:bodyPr>
          <a:lstStyle>
            <a:lvl1pPr algn="ctr" defTabSz="91356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Çalışma Alanları Nelerdir?</a:t>
            </a:r>
            <a:endParaRPr lang="tr-TR" sz="5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93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xmlns="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793297" y="647608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pic>
        <p:nvPicPr>
          <p:cNvPr id="8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26" y="83081"/>
            <a:ext cx="1224943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Google Shape;1954;p37"/>
          <p:cNvSpPr txBox="1">
            <a:spLocks/>
          </p:cNvSpPr>
          <p:nvPr/>
        </p:nvSpPr>
        <p:spPr>
          <a:xfrm>
            <a:off x="4797057" y="808800"/>
            <a:ext cx="2715600" cy="387200"/>
          </a:xfrm>
          <a:prstGeom prst="rect">
            <a:avLst/>
          </a:prstGeom>
        </p:spPr>
        <p:txBody>
          <a:bodyPr spcFirstLastPara="1" vert="horz" wrap="square" lIns="121836" tIns="121836" rIns="121836" bIns="121836" rtlCol="0" anchor="b" anchorCtr="0">
            <a:noAutofit/>
          </a:bodyPr>
          <a:lstStyle>
            <a:lvl1pPr algn="ctr" defTabSz="91356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Süreç</a:t>
            </a:r>
            <a:endParaRPr lang="tr-TR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Google Shape;1927;p37"/>
          <p:cNvSpPr txBox="1"/>
          <p:nvPr/>
        </p:nvSpPr>
        <p:spPr>
          <a:xfrm>
            <a:off x="3365401" y="1442580"/>
            <a:ext cx="3433719" cy="1225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t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tr-TR" sz="1500" b="1" kern="0" dirty="0">
                <a:solidFill>
                  <a:schemeClr val="bg1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Yurt dışı sürecinde gerekli olacak tüm işlemler sizin için halledilir ve gerekli evraklar hazırlanır. İş </a:t>
            </a:r>
            <a:r>
              <a:rPr lang="tr-TR" sz="1500" b="1" kern="0" dirty="0" smtClean="0">
                <a:solidFill>
                  <a:schemeClr val="bg1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başvurusu</a:t>
            </a:r>
            <a:r>
              <a:rPr lang="tr-TR" sz="1500" b="1" kern="0" dirty="0">
                <a:solidFill>
                  <a:schemeClr val="bg1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, </a:t>
            </a:r>
            <a:r>
              <a:rPr lang="tr-TR" sz="1500" b="1" kern="0" smtClean="0">
                <a:solidFill>
                  <a:schemeClr val="bg1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iş kontratı </a:t>
            </a:r>
            <a:r>
              <a:rPr lang="tr-TR" sz="1500" b="1" kern="0" dirty="0">
                <a:solidFill>
                  <a:schemeClr val="bg1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gibi süreçler tarafımızca takip edilir. </a:t>
            </a:r>
            <a:endParaRPr sz="1500" b="1" kern="0" dirty="0">
              <a:solidFill>
                <a:schemeClr val="bg1"/>
              </a:solidFill>
              <a:latin typeface="Times New Roman" pitchFamily="18" charset="0"/>
              <a:ea typeface="Quattrocento"/>
              <a:cs typeface="Times New Roman" pitchFamily="18" charset="0"/>
              <a:sym typeface="Quattrocento"/>
            </a:endParaRPr>
          </a:p>
        </p:txBody>
      </p:sp>
      <p:sp>
        <p:nvSpPr>
          <p:cNvPr id="6" name="Google Shape;1928;p37"/>
          <p:cNvSpPr txBox="1"/>
          <p:nvPr/>
        </p:nvSpPr>
        <p:spPr>
          <a:xfrm>
            <a:off x="6672487" y="1894545"/>
            <a:ext cx="2868220" cy="5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t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tr-TR" sz="1500" b="1" kern="0" dirty="0">
                <a:solidFill>
                  <a:schemeClr val="bg1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Gerekli tüm işlemler tamamlandıktan sonra Almanya’ya gitme süreci başlar. </a:t>
            </a:r>
            <a:endParaRPr sz="1500" b="1" kern="0" dirty="0">
              <a:solidFill>
                <a:schemeClr val="bg1"/>
              </a:solidFill>
              <a:latin typeface="Times New Roman" pitchFamily="18" charset="0"/>
              <a:ea typeface="Quattrocento"/>
              <a:cs typeface="Times New Roman" pitchFamily="18" charset="0"/>
              <a:sym typeface="Quattrocento"/>
            </a:endParaRPr>
          </a:p>
          <a:p>
            <a:pPr algn="r" defTabSz="1218510">
              <a:buClr>
                <a:srgbClr val="000000"/>
              </a:buClr>
            </a:pPr>
            <a:endParaRPr sz="1300" kern="0" dirty="0">
              <a:solidFill>
                <a:srgbClr val="434343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7" name="Google Shape;1930;p37"/>
          <p:cNvSpPr txBox="1"/>
          <p:nvPr/>
        </p:nvSpPr>
        <p:spPr>
          <a:xfrm>
            <a:off x="5909351" y="4970335"/>
            <a:ext cx="1734400" cy="5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t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tr-TR" sz="1500" b="1" kern="0" dirty="0">
                <a:solidFill>
                  <a:schemeClr val="bg1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Ardından, vize işlemlerine hızla başlanır. </a:t>
            </a:r>
            <a:endParaRPr sz="1500" b="1" kern="0" dirty="0">
              <a:solidFill>
                <a:schemeClr val="bg1"/>
              </a:solidFill>
              <a:latin typeface="Times New Roman" pitchFamily="18" charset="0"/>
              <a:ea typeface="Quattrocento"/>
              <a:cs typeface="Times New Roman" pitchFamily="18" charset="0"/>
              <a:sym typeface="Quattrocento"/>
            </a:endParaRPr>
          </a:p>
        </p:txBody>
      </p:sp>
      <p:grpSp>
        <p:nvGrpSpPr>
          <p:cNvPr id="9" name="Google Shape;1932;p37"/>
          <p:cNvGrpSpPr/>
          <p:nvPr/>
        </p:nvGrpSpPr>
        <p:grpSpPr>
          <a:xfrm>
            <a:off x="3135948" y="2793532"/>
            <a:ext cx="6823849" cy="2077167"/>
            <a:chOff x="2088649" y="2095150"/>
            <a:chExt cx="5117887" cy="1557875"/>
          </a:xfrm>
        </p:grpSpPr>
        <p:cxnSp>
          <p:nvCxnSpPr>
            <p:cNvPr id="10" name="Google Shape;1933;p37"/>
            <p:cNvCxnSpPr/>
            <p:nvPr/>
          </p:nvCxnSpPr>
          <p:spPr>
            <a:xfrm>
              <a:off x="2981450" y="3071025"/>
              <a:ext cx="0" cy="582000"/>
            </a:xfrm>
            <a:prstGeom prst="straightConnector1">
              <a:avLst/>
            </a:prstGeom>
            <a:no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oval" w="med" len="med"/>
            </a:ln>
            <a:effectLst>
              <a:outerShdw blurRad="357188" dist="19050" dir="5400000" algn="bl" rotWithShape="0">
                <a:srgbClr val="000000">
                  <a:alpha val="73000"/>
                </a:srgbClr>
              </a:outerShdw>
            </a:effectLst>
          </p:spPr>
        </p:cxnSp>
        <p:cxnSp>
          <p:nvCxnSpPr>
            <p:cNvPr id="11" name="Google Shape;1934;p37"/>
            <p:cNvCxnSpPr/>
            <p:nvPr/>
          </p:nvCxnSpPr>
          <p:spPr>
            <a:xfrm>
              <a:off x="4741075" y="2948875"/>
              <a:ext cx="0" cy="704100"/>
            </a:xfrm>
            <a:prstGeom prst="straightConnector1">
              <a:avLst/>
            </a:prstGeom>
            <a:no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cxnSp>
          <p:nvCxnSpPr>
            <p:cNvPr id="12" name="Google Shape;1935;p37"/>
            <p:cNvCxnSpPr/>
            <p:nvPr/>
          </p:nvCxnSpPr>
          <p:spPr>
            <a:xfrm rot="10800000">
              <a:off x="5608225" y="2095200"/>
              <a:ext cx="0" cy="704400"/>
            </a:xfrm>
            <a:prstGeom prst="straightConnector1">
              <a:avLst/>
            </a:prstGeom>
            <a:no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cxnSp>
          <p:nvCxnSpPr>
            <p:cNvPr id="13" name="Google Shape;1936;p37"/>
            <p:cNvCxnSpPr/>
            <p:nvPr/>
          </p:nvCxnSpPr>
          <p:spPr>
            <a:xfrm rot="10800000">
              <a:off x="3858325" y="2095150"/>
              <a:ext cx="0" cy="779100"/>
            </a:xfrm>
            <a:prstGeom prst="straightConnector1">
              <a:avLst/>
            </a:prstGeom>
            <a:no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oval" w="med" len="med"/>
            </a:ln>
            <a:effectLst>
              <a:outerShdw blurRad="357188" dist="19050" dir="5400000" algn="bl" rotWithShape="0">
                <a:srgbClr val="000000">
                  <a:alpha val="73000"/>
                </a:srgbClr>
              </a:outerShdw>
            </a:effectLst>
          </p:spPr>
        </p:cxnSp>
        <p:grpSp>
          <p:nvGrpSpPr>
            <p:cNvPr id="14" name="Google Shape;1937;p37"/>
            <p:cNvGrpSpPr/>
            <p:nvPr/>
          </p:nvGrpSpPr>
          <p:grpSpPr>
            <a:xfrm>
              <a:off x="2088649" y="2463854"/>
              <a:ext cx="5117887" cy="794950"/>
              <a:chOff x="3048415" y="372625"/>
              <a:chExt cx="3989000" cy="794950"/>
            </a:xfrm>
          </p:grpSpPr>
          <p:sp>
            <p:nvSpPr>
              <p:cNvPr id="15" name="Google Shape;1938;p37"/>
              <p:cNvSpPr/>
              <p:nvPr/>
            </p:nvSpPr>
            <p:spPr>
              <a:xfrm rot="5400000">
                <a:off x="5977328" y="652404"/>
                <a:ext cx="377438" cy="235950"/>
              </a:xfrm>
              <a:custGeom>
                <a:avLst/>
                <a:gdLst/>
                <a:ahLst/>
                <a:cxnLst/>
                <a:rect l="l" t="t" r="r" b="b"/>
                <a:pathLst>
                  <a:path w="5498" h="3437" extrusionOk="0">
                    <a:moveTo>
                      <a:pt x="5498" y="0"/>
                    </a:moveTo>
                    <a:lnTo>
                      <a:pt x="1" y="0"/>
                    </a:lnTo>
                    <a:lnTo>
                      <a:pt x="1" y="3436"/>
                    </a:lnTo>
                    <a:lnTo>
                      <a:pt x="5498" y="3436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7" name="Google Shape;1939;p37"/>
              <p:cNvSpPr/>
              <p:nvPr/>
            </p:nvSpPr>
            <p:spPr>
              <a:xfrm rot="5400000">
                <a:off x="6203563" y="703033"/>
                <a:ext cx="217277" cy="134760"/>
              </a:xfrm>
              <a:custGeom>
                <a:avLst/>
                <a:gdLst/>
                <a:ahLst/>
                <a:cxnLst/>
                <a:rect l="l" t="t" r="r" b="b"/>
                <a:pathLst>
                  <a:path w="3165" h="1963" extrusionOk="0">
                    <a:moveTo>
                      <a:pt x="3164" y="0"/>
                    </a:moveTo>
                    <a:lnTo>
                      <a:pt x="0" y="0"/>
                    </a:lnTo>
                    <a:lnTo>
                      <a:pt x="0" y="1962"/>
                    </a:lnTo>
                    <a:lnTo>
                      <a:pt x="3164" y="1962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8" name="Google Shape;1940;p37"/>
              <p:cNvSpPr/>
              <p:nvPr/>
            </p:nvSpPr>
            <p:spPr>
              <a:xfrm rot="5400000">
                <a:off x="3278921" y="643602"/>
                <a:ext cx="445058" cy="252947"/>
              </a:xfrm>
              <a:custGeom>
                <a:avLst/>
                <a:gdLst/>
                <a:ahLst/>
                <a:cxnLst/>
                <a:rect l="l" t="t" r="r" b="b"/>
                <a:pathLst>
                  <a:path w="6483" h="6556" extrusionOk="0">
                    <a:moveTo>
                      <a:pt x="6483" y="0"/>
                    </a:moveTo>
                    <a:lnTo>
                      <a:pt x="1" y="0"/>
                    </a:lnTo>
                    <a:lnTo>
                      <a:pt x="1" y="6555"/>
                    </a:lnTo>
                    <a:lnTo>
                      <a:pt x="6483" y="6555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" name="Google Shape;1941;p37"/>
              <p:cNvSpPr/>
              <p:nvPr/>
            </p:nvSpPr>
            <p:spPr>
              <a:xfrm rot="5400000">
                <a:off x="6689080" y="434161"/>
                <a:ext cx="27225" cy="669446"/>
              </a:xfrm>
              <a:custGeom>
                <a:avLst/>
                <a:gdLst/>
                <a:ahLst/>
                <a:cxnLst/>
                <a:rect l="l" t="t" r="r" b="b"/>
                <a:pathLst>
                  <a:path w="1023" h="17595" extrusionOk="0">
                    <a:moveTo>
                      <a:pt x="869" y="1320"/>
                    </a:moveTo>
                    <a:lnTo>
                      <a:pt x="453" y="0"/>
                    </a:lnTo>
                    <a:lnTo>
                      <a:pt x="1" y="1320"/>
                    </a:lnTo>
                    <a:lnTo>
                      <a:pt x="118" y="17594"/>
                    </a:lnTo>
                    <a:lnTo>
                      <a:pt x="1022" y="17594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0" name="Google Shape;1942;p37"/>
              <p:cNvSpPr/>
              <p:nvPr/>
            </p:nvSpPr>
            <p:spPr>
              <a:xfrm rot="5400000">
                <a:off x="4364180" y="-653019"/>
                <a:ext cx="794950" cy="2846238"/>
              </a:xfrm>
              <a:custGeom>
                <a:avLst/>
                <a:gdLst/>
                <a:ahLst/>
                <a:cxnLst/>
                <a:rect l="l" t="t" r="r" b="b"/>
                <a:pathLst>
                  <a:path w="9720" h="30170" extrusionOk="0">
                    <a:moveTo>
                      <a:pt x="9719" y="0"/>
                    </a:moveTo>
                    <a:lnTo>
                      <a:pt x="0" y="0"/>
                    </a:lnTo>
                    <a:lnTo>
                      <a:pt x="0" y="30170"/>
                    </a:lnTo>
                    <a:lnTo>
                      <a:pt x="9719" y="30170"/>
                    </a:lnTo>
                    <a:close/>
                  </a:path>
                </a:pathLst>
              </a:custGeom>
              <a:solidFill>
                <a:srgbClr val="434343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1" name="Google Shape;1943;p37"/>
              <p:cNvSpPr/>
              <p:nvPr/>
            </p:nvSpPr>
            <p:spPr>
              <a:xfrm rot="5400000">
                <a:off x="2768213" y="742273"/>
                <a:ext cx="616008" cy="55604"/>
              </a:xfrm>
              <a:custGeom>
                <a:avLst/>
                <a:gdLst/>
                <a:ahLst/>
                <a:cxnLst/>
                <a:rect l="l" t="t" r="r" b="b"/>
                <a:pathLst>
                  <a:path w="12957" h="2081" extrusionOk="0">
                    <a:moveTo>
                      <a:pt x="12957" y="1"/>
                    </a:moveTo>
                    <a:lnTo>
                      <a:pt x="1" y="1"/>
                    </a:lnTo>
                    <a:lnTo>
                      <a:pt x="1" y="2080"/>
                    </a:lnTo>
                    <a:lnTo>
                      <a:pt x="12957" y="2080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2" name="Google Shape;1944;p37"/>
              <p:cNvSpPr/>
              <p:nvPr/>
            </p:nvSpPr>
            <p:spPr>
              <a:xfrm rot="5400000">
                <a:off x="3163839" y="657250"/>
                <a:ext cx="78730" cy="225684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4747" extrusionOk="0">
                    <a:moveTo>
                      <a:pt x="1655" y="0"/>
                    </a:moveTo>
                    <a:lnTo>
                      <a:pt x="1" y="0"/>
                    </a:lnTo>
                    <a:lnTo>
                      <a:pt x="1" y="4747"/>
                    </a:lnTo>
                    <a:lnTo>
                      <a:pt x="1655" y="4747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3" name="Google Shape;1945;p37"/>
              <p:cNvSpPr/>
              <p:nvPr/>
            </p:nvSpPr>
            <p:spPr>
              <a:xfrm rot="5400000">
                <a:off x="3135907" y="744090"/>
                <a:ext cx="358090" cy="52011"/>
              </a:xfrm>
              <a:custGeom>
                <a:avLst/>
                <a:gdLst/>
                <a:ahLst/>
                <a:cxnLst/>
                <a:rect l="l" t="t" r="r" b="b"/>
                <a:pathLst>
                  <a:path w="7532" h="1094" extrusionOk="0">
                    <a:moveTo>
                      <a:pt x="7531" y="0"/>
                    </a:moveTo>
                    <a:lnTo>
                      <a:pt x="0" y="0"/>
                    </a:lnTo>
                    <a:lnTo>
                      <a:pt x="0" y="1094"/>
                    </a:lnTo>
                    <a:lnTo>
                      <a:pt x="7531" y="1094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4" name="Google Shape;1946;p37"/>
              <p:cNvSpPr/>
              <p:nvPr/>
            </p:nvSpPr>
            <p:spPr>
              <a:xfrm rot="5400000">
                <a:off x="4792129" y="436128"/>
                <a:ext cx="616005" cy="668691"/>
              </a:xfrm>
              <a:custGeom>
                <a:avLst/>
                <a:gdLst/>
                <a:ahLst/>
                <a:cxnLst/>
                <a:rect l="l" t="t" r="r" b="b"/>
                <a:pathLst>
                  <a:path w="7532" h="3464" extrusionOk="0">
                    <a:moveTo>
                      <a:pt x="7531" y="1"/>
                    </a:moveTo>
                    <a:lnTo>
                      <a:pt x="0" y="1"/>
                    </a:lnTo>
                    <a:lnTo>
                      <a:pt x="0" y="3464"/>
                    </a:lnTo>
                    <a:lnTo>
                      <a:pt x="7531" y="3464"/>
                    </a:lnTo>
                    <a:close/>
                  </a:path>
                </a:pathLst>
              </a:custGeom>
              <a:solidFill>
                <a:srgbClr val="F56E7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" name="Google Shape;1947;p37"/>
              <p:cNvSpPr/>
              <p:nvPr/>
            </p:nvSpPr>
            <p:spPr>
              <a:xfrm rot="5400000">
                <a:off x="5465808" y="429022"/>
                <a:ext cx="616005" cy="682902"/>
              </a:xfrm>
              <a:custGeom>
                <a:avLst/>
                <a:gdLst/>
                <a:ahLst/>
                <a:cxnLst/>
                <a:rect l="l" t="t" r="r" b="b"/>
                <a:pathLst>
                  <a:path w="7532" h="3464" extrusionOk="0">
                    <a:moveTo>
                      <a:pt x="7531" y="1"/>
                    </a:moveTo>
                    <a:lnTo>
                      <a:pt x="0" y="1"/>
                    </a:lnTo>
                    <a:lnTo>
                      <a:pt x="0" y="3464"/>
                    </a:lnTo>
                    <a:lnTo>
                      <a:pt x="7531" y="3464"/>
                    </a:lnTo>
                    <a:close/>
                  </a:path>
                </a:pathLst>
              </a:custGeom>
              <a:solidFill>
                <a:srgbClr val="E654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" name="Google Shape;1948;p37"/>
              <p:cNvSpPr/>
              <p:nvPr/>
            </p:nvSpPr>
            <p:spPr>
              <a:xfrm rot="5400000">
                <a:off x="3461356" y="429022"/>
                <a:ext cx="616005" cy="682902"/>
              </a:xfrm>
              <a:custGeom>
                <a:avLst/>
                <a:gdLst/>
                <a:ahLst/>
                <a:cxnLst/>
                <a:rect l="l" t="t" r="r" b="b"/>
                <a:pathLst>
                  <a:path w="7532" h="3464" extrusionOk="0">
                    <a:moveTo>
                      <a:pt x="7531" y="1"/>
                    </a:moveTo>
                    <a:lnTo>
                      <a:pt x="0" y="1"/>
                    </a:lnTo>
                    <a:lnTo>
                      <a:pt x="0" y="3464"/>
                    </a:lnTo>
                    <a:lnTo>
                      <a:pt x="7531" y="3464"/>
                    </a:lnTo>
                    <a:close/>
                  </a:path>
                </a:pathLst>
              </a:custGeom>
              <a:solidFill>
                <a:srgbClr val="4675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" name="Google Shape;1949;p37"/>
              <p:cNvSpPr/>
              <p:nvPr/>
            </p:nvSpPr>
            <p:spPr>
              <a:xfrm rot="5400000">
                <a:off x="4132757" y="429022"/>
                <a:ext cx="616005" cy="682902"/>
              </a:xfrm>
              <a:custGeom>
                <a:avLst/>
                <a:gdLst/>
                <a:ahLst/>
                <a:cxnLst/>
                <a:rect l="l" t="t" r="r" b="b"/>
                <a:pathLst>
                  <a:path w="7532" h="3464" extrusionOk="0">
                    <a:moveTo>
                      <a:pt x="7531" y="1"/>
                    </a:moveTo>
                    <a:lnTo>
                      <a:pt x="0" y="1"/>
                    </a:lnTo>
                    <a:lnTo>
                      <a:pt x="0" y="3464"/>
                    </a:lnTo>
                    <a:lnTo>
                      <a:pt x="7531" y="3464"/>
                    </a:ln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28" name="Google Shape;1950;p37"/>
          <p:cNvSpPr txBox="1"/>
          <p:nvPr/>
        </p:nvSpPr>
        <p:spPr>
          <a:xfrm>
            <a:off x="3958235" y="3538900"/>
            <a:ext cx="736000" cy="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ctr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es" sz="3200" kern="0">
                <a:solidFill>
                  <a:srgbClr val="FFFFFF"/>
                </a:solidFill>
                <a:latin typeface="Saira Condensed Medium"/>
                <a:ea typeface="Saira Condensed Medium"/>
                <a:cs typeface="Saira Condensed Medium"/>
                <a:sym typeface="Saira Condensed Medium"/>
              </a:rPr>
              <a:t>1</a:t>
            </a:r>
            <a:endParaRPr sz="3200" kern="0">
              <a:solidFill>
                <a:srgbClr val="FFFFFF"/>
              </a:solidFill>
              <a:latin typeface="Saira Condensed Medium"/>
              <a:ea typeface="Saira Condensed Medium"/>
              <a:cs typeface="Saira Condensed Medium"/>
              <a:sym typeface="Saira Condensed Medium"/>
            </a:endParaRPr>
          </a:p>
        </p:txBody>
      </p:sp>
      <p:sp>
        <p:nvSpPr>
          <p:cNvPr id="29" name="Google Shape;1951;p37"/>
          <p:cNvSpPr txBox="1"/>
          <p:nvPr/>
        </p:nvSpPr>
        <p:spPr>
          <a:xfrm>
            <a:off x="5127501" y="3538900"/>
            <a:ext cx="736000" cy="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ctr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es" sz="3200" kern="0">
                <a:solidFill>
                  <a:srgbClr val="FFFFFF"/>
                </a:solidFill>
                <a:latin typeface="Saira Condensed Medium"/>
                <a:ea typeface="Saira Condensed Medium"/>
                <a:cs typeface="Saira Condensed Medium"/>
                <a:sym typeface="Saira Condensed Medium"/>
              </a:rPr>
              <a:t>2</a:t>
            </a:r>
            <a:endParaRPr sz="3200" kern="0">
              <a:solidFill>
                <a:srgbClr val="FFFFFF"/>
              </a:solidFill>
              <a:latin typeface="Saira Condensed Medium"/>
              <a:ea typeface="Saira Condensed Medium"/>
              <a:cs typeface="Saira Condensed Medium"/>
              <a:sym typeface="Saira Condensed Medium"/>
            </a:endParaRPr>
          </a:p>
        </p:txBody>
      </p:sp>
      <p:sp>
        <p:nvSpPr>
          <p:cNvPr id="30" name="Google Shape;1952;p37"/>
          <p:cNvSpPr txBox="1"/>
          <p:nvPr/>
        </p:nvSpPr>
        <p:spPr>
          <a:xfrm>
            <a:off x="6304501" y="3538900"/>
            <a:ext cx="736000" cy="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ctr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es" sz="3200" kern="0" dirty="0">
                <a:solidFill>
                  <a:srgbClr val="FFFFFF"/>
                </a:solidFill>
                <a:latin typeface="Saira Condensed Medium"/>
                <a:ea typeface="Saira Condensed Medium"/>
                <a:cs typeface="Saira Condensed Medium"/>
                <a:sym typeface="Saira Condensed Medium"/>
              </a:rPr>
              <a:t>3</a:t>
            </a:r>
            <a:endParaRPr sz="3200" kern="0" dirty="0">
              <a:solidFill>
                <a:srgbClr val="FFFFFF"/>
              </a:solidFill>
              <a:latin typeface="Saira Condensed Medium"/>
              <a:ea typeface="Saira Condensed Medium"/>
              <a:cs typeface="Saira Condensed Medium"/>
              <a:sym typeface="Saira Condensed Medium"/>
            </a:endParaRPr>
          </a:p>
        </p:txBody>
      </p:sp>
      <p:sp>
        <p:nvSpPr>
          <p:cNvPr id="31" name="Google Shape;1953;p37"/>
          <p:cNvSpPr txBox="1"/>
          <p:nvPr/>
        </p:nvSpPr>
        <p:spPr>
          <a:xfrm>
            <a:off x="7460701" y="3538900"/>
            <a:ext cx="736000" cy="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ctr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es" sz="3200" kern="0" dirty="0">
                <a:solidFill>
                  <a:srgbClr val="FFFFFF"/>
                </a:solidFill>
                <a:latin typeface="Saira Condensed Medium"/>
                <a:ea typeface="Saira Condensed Medium"/>
                <a:cs typeface="Saira Condensed Medium"/>
                <a:sym typeface="Saira Condensed Medium"/>
              </a:rPr>
              <a:t>4</a:t>
            </a:r>
            <a:endParaRPr sz="3200" kern="0" dirty="0">
              <a:solidFill>
                <a:srgbClr val="FFFFFF"/>
              </a:solidFill>
              <a:latin typeface="Saira Condensed Medium"/>
              <a:ea typeface="Saira Condensed Medium"/>
              <a:cs typeface="Saira Condensed Medium"/>
              <a:sym typeface="Saira Condensed Medium"/>
            </a:endParaRPr>
          </a:p>
        </p:txBody>
      </p:sp>
      <p:sp>
        <p:nvSpPr>
          <p:cNvPr id="32" name="Google Shape;1930;p37"/>
          <p:cNvSpPr txBox="1"/>
          <p:nvPr/>
        </p:nvSpPr>
        <p:spPr>
          <a:xfrm>
            <a:off x="2544447" y="4979649"/>
            <a:ext cx="3165694" cy="5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t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tr-TR" sz="1500" b="1" kern="0" dirty="0">
                <a:solidFill>
                  <a:schemeClr val="bg1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Projeye katılacak bireylerin öncelikle Almanca dil </a:t>
            </a:r>
            <a:r>
              <a:rPr lang="tr-TR" sz="1500" b="1" kern="0" dirty="0" err="1">
                <a:solidFill>
                  <a:schemeClr val="bg1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sertifkasına</a:t>
            </a:r>
            <a:r>
              <a:rPr lang="tr-TR" sz="1500" b="1" kern="0" dirty="0">
                <a:solidFill>
                  <a:schemeClr val="bg1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 sahip olmaları gerekmektedir. </a:t>
            </a:r>
          </a:p>
        </p:txBody>
      </p:sp>
    </p:spTree>
    <p:extLst>
      <p:ext uri="{BB962C8B-B14F-4D97-AF65-F5344CB8AC3E}">
        <p14:creationId xmlns:p14="http://schemas.microsoft.com/office/powerpoint/2010/main" val="341793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xmlns="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793297" y="647608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pic>
        <p:nvPicPr>
          <p:cNvPr id="8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26" y="83081"/>
            <a:ext cx="1224943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Google Shape;1954;p37"/>
          <p:cNvSpPr txBox="1">
            <a:spLocks/>
          </p:cNvSpPr>
          <p:nvPr/>
        </p:nvSpPr>
        <p:spPr>
          <a:xfrm>
            <a:off x="4797057" y="808800"/>
            <a:ext cx="2715600" cy="387200"/>
          </a:xfrm>
          <a:prstGeom prst="rect">
            <a:avLst/>
          </a:prstGeom>
        </p:spPr>
        <p:txBody>
          <a:bodyPr spcFirstLastPara="1" vert="horz" wrap="square" lIns="121836" tIns="121836" rIns="121836" bIns="121836" rtlCol="0" anchor="b" anchorCtr="0">
            <a:noAutofit/>
          </a:bodyPr>
          <a:lstStyle>
            <a:lvl1pPr algn="ctr" defTabSz="91356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7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Süreç</a:t>
            </a:r>
            <a:endParaRPr lang="tr-TR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Google Shape;1927;p37"/>
          <p:cNvSpPr txBox="1"/>
          <p:nvPr/>
        </p:nvSpPr>
        <p:spPr>
          <a:xfrm>
            <a:off x="2629984" y="4988596"/>
            <a:ext cx="3433719" cy="1225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t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tr-TR" sz="1500" b="1" kern="0" dirty="0">
                <a:solidFill>
                  <a:srgbClr val="FFFFFF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Almanya’ya gelmelerinin ardından, Türkiye’deki lisans diploması ve transkripti aracılığı ile Almanya’daki denklik işlemleri özenle sağlanır. </a:t>
            </a:r>
          </a:p>
        </p:txBody>
      </p:sp>
      <p:sp>
        <p:nvSpPr>
          <p:cNvPr id="6" name="Google Shape;1928;p37"/>
          <p:cNvSpPr txBox="1"/>
          <p:nvPr/>
        </p:nvSpPr>
        <p:spPr>
          <a:xfrm>
            <a:off x="6623353" y="2055275"/>
            <a:ext cx="2868220" cy="5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t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tr-TR" sz="1500" b="1" kern="0" dirty="0">
                <a:solidFill>
                  <a:srgbClr val="FFFFFF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Bu süreç sonunda, hemşireler mesleklerini icra etmeye başlar. </a:t>
            </a:r>
          </a:p>
          <a:p>
            <a:pPr algn="r" defTabSz="1218510">
              <a:buClr>
                <a:srgbClr val="000000"/>
              </a:buClr>
            </a:pPr>
            <a:endParaRPr sz="1300" kern="0" dirty="0">
              <a:solidFill>
                <a:srgbClr val="434343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grpSp>
        <p:nvGrpSpPr>
          <p:cNvPr id="9" name="Google Shape;1932;p37"/>
          <p:cNvGrpSpPr/>
          <p:nvPr/>
        </p:nvGrpSpPr>
        <p:grpSpPr>
          <a:xfrm>
            <a:off x="3113550" y="2793532"/>
            <a:ext cx="6823849" cy="2077167"/>
            <a:chOff x="2088649" y="2095150"/>
            <a:chExt cx="5117887" cy="1557875"/>
          </a:xfrm>
        </p:grpSpPr>
        <p:cxnSp>
          <p:nvCxnSpPr>
            <p:cNvPr id="10" name="Google Shape;1933;p37"/>
            <p:cNvCxnSpPr/>
            <p:nvPr/>
          </p:nvCxnSpPr>
          <p:spPr>
            <a:xfrm>
              <a:off x="2981450" y="3071025"/>
              <a:ext cx="0" cy="582000"/>
            </a:xfrm>
            <a:prstGeom prst="straightConnector1">
              <a:avLst/>
            </a:prstGeom>
            <a:no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oval" w="med" len="med"/>
            </a:ln>
            <a:effectLst>
              <a:outerShdw blurRad="357188" dist="19050" dir="5400000" algn="bl" rotWithShape="0">
                <a:srgbClr val="000000">
                  <a:alpha val="73000"/>
                </a:srgbClr>
              </a:outerShdw>
            </a:effectLst>
          </p:spPr>
        </p:cxnSp>
        <p:cxnSp>
          <p:nvCxnSpPr>
            <p:cNvPr id="11" name="Google Shape;1934;p37"/>
            <p:cNvCxnSpPr/>
            <p:nvPr/>
          </p:nvCxnSpPr>
          <p:spPr>
            <a:xfrm>
              <a:off x="4741075" y="2948875"/>
              <a:ext cx="0" cy="704100"/>
            </a:xfrm>
            <a:prstGeom prst="straightConnector1">
              <a:avLst/>
            </a:prstGeom>
            <a:no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cxnSp>
          <p:nvCxnSpPr>
            <p:cNvPr id="12" name="Google Shape;1935;p37"/>
            <p:cNvCxnSpPr/>
            <p:nvPr/>
          </p:nvCxnSpPr>
          <p:spPr>
            <a:xfrm rot="10800000">
              <a:off x="5608225" y="2095200"/>
              <a:ext cx="0" cy="704400"/>
            </a:xfrm>
            <a:prstGeom prst="straightConnector1">
              <a:avLst/>
            </a:prstGeom>
            <a:no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cxnSp>
          <p:nvCxnSpPr>
            <p:cNvPr id="13" name="Google Shape;1936;p37"/>
            <p:cNvCxnSpPr/>
            <p:nvPr/>
          </p:nvCxnSpPr>
          <p:spPr>
            <a:xfrm rot="10800000">
              <a:off x="3858325" y="2095150"/>
              <a:ext cx="0" cy="779100"/>
            </a:xfrm>
            <a:prstGeom prst="straightConnector1">
              <a:avLst/>
            </a:prstGeom>
            <a:no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oval" w="med" len="med"/>
            </a:ln>
            <a:effectLst>
              <a:outerShdw blurRad="357188" dist="19050" dir="5400000" algn="bl" rotWithShape="0">
                <a:srgbClr val="000000">
                  <a:alpha val="73000"/>
                </a:srgbClr>
              </a:outerShdw>
            </a:effectLst>
          </p:spPr>
        </p:cxnSp>
        <p:grpSp>
          <p:nvGrpSpPr>
            <p:cNvPr id="14" name="Google Shape;1937;p37"/>
            <p:cNvGrpSpPr/>
            <p:nvPr/>
          </p:nvGrpSpPr>
          <p:grpSpPr>
            <a:xfrm>
              <a:off x="2088649" y="2463854"/>
              <a:ext cx="5117887" cy="794950"/>
              <a:chOff x="3048415" y="372625"/>
              <a:chExt cx="3989000" cy="794950"/>
            </a:xfrm>
          </p:grpSpPr>
          <p:sp>
            <p:nvSpPr>
              <p:cNvPr id="15" name="Google Shape;1938;p37"/>
              <p:cNvSpPr/>
              <p:nvPr/>
            </p:nvSpPr>
            <p:spPr>
              <a:xfrm rot="5400000">
                <a:off x="5977328" y="652404"/>
                <a:ext cx="377438" cy="235950"/>
              </a:xfrm>
              <a:custGeom>
                <a:avLst/>
                <a:gdLst/>
                <a:ahLst/>
                <a:cxnLst/>
                <a:rect l="l" t="t" r="r" b="b"/>
                <a:pathLst>
                  <a:path w="5498" h="3437" extrusionOk="0">
                    <a:moveTo>
                      <a:pt x="5498" y="0"/>
                    </a:moveTo>
                    <a:lnTo>
                      <a:pt x="1" y="0"/>
                    </a:lnTo>
                    <a:lnTo>
                      <a:pt x="1" y="3436"/>
                    </a:lnTo>
                    <a:lnTo>
                      <a:pt x="5498" y="3436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7" name="Google Shape;1939;p37"/>
              <p:cNvSpPr/>
              <p:nvPr/>
            </p:nvSpPr>
            <p:spPr>
              <a:xfrm rot="5400000">
                <a:off x="6203563" y="703033"/>
                <a:ext cx="217277" cy="134760"/>
              </a:xfrm>
              <a:custGeom>
                <a:avLst/>
                <a:gdLst/>
                <a:ahLst/>
                <a:cxnLst/>
                <a:rect l="l" t="t" r="r" b="b"/>
                <a:pathLst>
                  <a:path w="3165" h="1963" extrusionOk="0">
                    <a:moveTo>
                      <a:pt x="3164" y="0"/>
                    </a:moveTo>
                    <a:lnTo>
                      <a:pt x="0" y="0"/>
                    </a:lnTo>
                    <a:lnTo>
                      <a:pt x="0" y="1962"/>
                    </a:lnTo>
                    <a:lnTo>
                      <a:pt x="3164" y="1962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8" name="Google Shape;1940;p37"/>
              <p:cNvSpPr/>
              <p:nvPr/>
            </p:nvSpPr>
            <p:spPr>
              <a:xfrm rot="5400000">
                <a:off x="3278921" y="643602"/>
                <a:ext cx="445058" cy="252947"/>
              </a:xfrm>
              <a:custGeom>
                <a:avLst/>
                <a:gdLst/>
                <a:ahLst/>
                <a:cxnLst/>
                <a:rect l="l" t="t" r="r" b="b"/>
                <a:pathLst>
                  <a:path w="6483" h="6556" extrusionOk="0">
                    <a:moveTo>
                      <a:pt x="6483" y="0"/>
                    </a:moveTo>
                    <a:lnTo>
                      <a:pt x="1" y="0"/>
                    </a:lnTo>
                    <a:lnTo>
                      <a:pt x="1" y="6555"/>
                    </a:lnTo>
                    <a:lnTo>
                      <a:pt x="6483" y="6555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9" name="Google Shape;1941;p37"/>
              <p:cNvSpPr/>
              <p:nvPr/>
            </p:nvSpPr>
            <p:spPr>
              <a:xfrm rot="5400000">
                <a:off x="6689080" y="434161"/>
                <a:ext cx="27225" cy="669446"/>
              </a:xfrm>
              <a:custGeom>
                <a:avLst/>
                <a:gdLst/>
                <a:ahLst/>
                <a:cxnLst/>
                <a:rect l="l" t="t" r="r" b="b"/>
                <a:pathLst>
                  <a:path w="1023" h="17595" extrusionOk="0">
                    <a:moveTo>
                      <a:pt x="869" y="1320"/>
                    </a:moveTo>
                    <a:lnTo>
                      <a:pt x="453" y="0"/>
                    </a:lnTo>
                    <a:lnTo>
                      <a:pt x="1" y="1320"/>
                    </a:lnTo>
                    <a:lnTo>
                      <a:pt x="118" y="17594"/>
                    </a:lnTo>
                    <a:lnTo>
                      <a:pt x="1022" y="17594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0" name="Google Shape;1942;p37"/>
              <p:cNvSpPr/>
              <p:nvPr/>
            </p:nvSpPr>
            <p:spPr>
              <a:xfrm rot="5400000">
                <a:off x="4364180" y="-653019"/>
                <a:ext cx="794950" cy="2846238"/>
              </a:xfrm>
              <a:custGeom>
                <a:avLst/>
                <a:gdLst/>
                <a:ahLst/>
                <a:cxnLst/>
                <a:rect l="l" t="t" r="r" b="b"/>
                <a:pathLst>
                  <a:path w="9720" h="30170" extrusionOk="0">
                    <a:moveTo>
                      <a:pt x="9719" y="0"/>
                    </a:moveTo>
                    <a:lnTo>
                      <a:pt x="0" y="0"/>
                    </a:lnTo>
                    <a:lnTo>
                      <a:pt x="0" y="30170"/>
                    </a:lnTo>
                    <a:lnTo>
                      <a:pt x="9719" y="30170"/>
                    </a:lnTo>
                    <a:close/>
                  </a:path>
                </a:pathLst>
              </a:custGeom>
              <a:solidFill>
                <a:srgbClr val="434343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1" name="Google Shape;1943;p37"/>
              <p:cNvSpPr/>
              <p:nvPr/>
            </p:nvSpPr>
            <p:spPr>
              <a:xfrm rot="5400000">
                <a:off x="2768213" y="742273"/>
                <a:ext cx="616008" cy="55604"/>
              </a:xfrm>
              <a:custGeom>
                <a:avLst/>
                <a:gdLst/>
                <a:ahLst/>
                <a:cxnLst/>
                <a:rect l="l" t="t" r="r" b="b"/>
                <a:pathLst>
                  <a:path w="12957" h="2081" extrusionOk="0">
                    <a:moveTo>
                      <a:pt x="12957" y="1"/>
                    </a:moveTo>
                    <a:lnTo>
                      <a:pt x="1" y="1"/>
                    </a:lnTo>
                    <a:lnTo>
                      <a:pt x="1" y="2080"/>
                    </a:lnTo>
                    <a:lnTo>
                      <a:pt x="12957" y="2080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2" name="Google Shape;1944;p37"/>
              <p:cNvSpPr/>
              <p:nvPr/>
            </p:nvSpPr>
            <p:spPr>
              <a:xfrm rot="5400000">
                <a:off x="3163839" y="657250"/>
                <a:ext cx="78730" cy="225684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4747" extrusionOk="0">
                    <a:moveTo>
                      <a:pt x="1655" y="0"/>
                    </a:moveTo>
                    <a:lnTo>
                      <a:pt x="1" y="0"/>
                    </a:lnTo>
                    <a:lnTo>
                      <a:pt x="1" y="4747"/>
                    </a:lnTo>
                    <a:lnTo>
                      <a:pt x="1655" y="4747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3" name="Google Shape;1945;p37"/>
              <p:cNvSpPr/>
              <p:nvPr/>
            </p:nvSpPr>
            <p:spPr>
              <a:xfrm rot="5400000">
                <a:off x="3135907" y="744090"/>
                <a:ext cx="358090" cy="52011"/>
              </a:xfrm>
              <a:custGeom>
                <a:avLst/>
                <a:gdLst/>
                <a:ahLst/>
                <a:cxnLst/>
                <a:rect l="l" t="t" r="r" b="b"/>
                <a:pathLst>
                  <a:path w="7532" h="1094" extrusionOk="0">
                    <a:moveTo>
                      <a:pt x="7531" y="0"/>
                    </a:moveTo>
                    <a:lnTo>
                      <a:pt x="0" y="0"/>
                    </a:lnTo>
                    <a:lnTo>
                      <a:pt x="0" y="1094"/>
                    </a:lnTo>
                    <a:lnTo>
                      <a:pt x="7531" y="1094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4" name="Google Shape;1946;p37"/>
              <p:cNvSpPr/>
              <p:nvPr/>
            </p:nvSpPr>
            <p:spPr>
              <a:xfrm rot="5400000">
                <a:off x="4792129" y="436128"/>
                <a:ext cx="616005" cy="668691"/>
              </a:xfrm>
              <a:custGeom>
                <a:avLst/>
                <a:gdLst/>
                <a:ahLst/>
                <a:cxnLst/>
                <a:rect l="l" t="t" r="r" b="b"/>
                <a:pathLst>
                  <a:path w="7532" h="3464" extrusionOk="0">
                    <a:moveTo>
                      <a:pt x="7531" y="1"/>
                    </a:moveTo>
                    <a:lnTo>
                      <a:pt x="0" y="1"/>
                    </a:lnTo>
                    <a:lnTo>
                      <a:pt x="0" y="3464"/>
                    </a:lnTo>
                    <a:lnTo>
                      <a:pt x="7531" y="3464"/>
                    </a:lnTo>
                    <a:close/>
                  </a:path>
                </a:pathLst>
              </a:custGeom>
              <a:solidFill>
                <a:srgbClr val="F56E7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" name="Google Shape;1947;p37"/>
              <p:cNvSpPr/>
              <p:nvPr/>
            </p:nvSpPr>
            <p:spPr>
              <a:xfrm rot="5400000">
                <a:off x="5465808" y="429022"/>
                <a:ext cx="616005" cy="682902"/>
              </a:xfrm>
              <a:custGeom>
                <a:avLst/>
                <a:gdLst/>
                <a:ahLst/>
                <a:cxnLst/>
                <a:rect l="l" t="t" r="r" b="b"/>
                <a:pathLst>
                  <a:path w="7532" h="3464" extrusionOk="0">
                    <a:moveTo>
                      <a:pt x="7531" y="1"/>
                    </a:moveTo>
                    <a:lnTo>
                      <a:pt x="0" y="1"/>
                    </a:lnTo>
                    <a:lnTo>
                      <a:pt x="0" y="3464"/>
                    </a:lnTo>
                    <a:lnTo>
                      <a:pt x="7531" y="3464"/>
                    </a:lnTo>
                    <a:close/>
                  </a:path>
                </a:pathLst>
              </a:custGeom>
              <a:solidFill>
                <a:srgbClr val="E654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" name="Google Shape;1948;p37"/>
              <p:cNvSpPr/>
              <p:nvPr/>
            </p:nvSpPr>
            <p:spPr>
              <a:xfrm rot="5400000">
                <a:off x="3461356" y="429022"/>
                <a:ext cx="616005" cy="682902"/>
              </a:xfrm>
              <a:custGeom>
                <a:avLst/>
                <a:gdLst/>
                <a:ahLst/>
                <a:cxnLst/>
                <a:rect l="l" t="t" r="r" b="b"/>
                <a:pathLst>
                  <a:path w="7532" h="3464" extrusionOk="0">
                    <a:moveTo>
                      <a:pt x="7531" y="1"/>
                    </a:moveTo>
                    <a:lnTo>
                      <a:pt x="0" y="1"/>
                    </a:lnTo>
                    <a:lnTo>
                      <a:pt x="0" y="3464"/>
                    </a:lnTo>
                    <a:lnTo>
                      <a:pt x="7531" y="3464"/>
                    </a:lnTo>
                    <a:close/>
                  </a:path>
                </a:pathLst>
              </a:custGeom>
              <a:solidFill>
                <a:srgbClr val="4675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" name="Google Shape;1949;p37"/>
              <p:cNvSpPr/>
              <p:nvPr/>
            </p:nvSpPr>
            <p:spPr>
              <a:xfrm rot="5400000">
                <a:off x="4132757" y="429022"/>
                <a:ext cx="616005" cy="682902"/>
              </a:xfrm>
              <a:custGeom>
                <a:avLst/>
                <a:gdLst/>
                <a:ahLst/>
                <a:cxnLst/>
                <a:rect l="l" t="t" r="r" b="b"/>
                <a:pathLst>
                  <a:path w="7532" h="3464" extrusionOk="0">
                    <a:moveTo>
                      <a:pt x="7531" y="1"/>
                    </a:moveTo>
                    <a:lnTo>
                      <a:pt x="0" y="1"/>
                    </a:lnTo>
                    <a:lnTo>
                      <a:pt x="0" y="3464"/>
                    </a:lnTo>
                    <a:lnTo>
                      <a:pt x="7531" y="3464"/>
                    </a:ln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851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28" name="Google Shape;1950;p37"/>
          <p:cNvSpPr txBox="1"/>
          <p:nvPr/>
        </p:nvSpPr>
        <p:spPr>
          <a:xfrm>
            <a:off x="3958235" y="3538900"/>
            <a:ext cx="736000" cy="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ctr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tr-TR" sz="3200" kern="0" dirty="0">
                <a:solidFill>
                  <a:srgbClr val="FFFFFF"/>
                </a:solidFill>
                <a:latin typeface="Saira Condensed Medium"/>
                <a:ea typeface="Saira Condensed Medium"/>
                <a:cs typeface="Saira Condensed Medium"/>
                <a:sym typeface="Saira Condensed Medium"/>
              </a:rPr>
              <a:t>5</a:t>
            </a:r>
            <a:endParaRPr sz="3200" kern="0" dirty="0">
              <a:solidFill>
                <a:srgbClr val="FFFFFF"/>
              </a:solidFill>
              <a:latin typeface="Saira Condensed Medium"/>
              <a:ea typeface="Saira Condensed Medium"/>
              <a:cs typeface="Saira Condensed Medium"/>
              <a:sym typeface="Saira Condensed Medium"/>
            </a:endParaRPr>
          </a:p>
        </p:txBody>
      </p:sp>
      <p:sp>
        <p:nvSpPr>
          <p:cNvPr id="29" name="Google Shape;1951;p37"/>
          <p:cNvSpPr txBox="1"/>
          <p:nvPr/>
        </p:nvSpPr>
        <p:spPr>
          <a:xfrm>
            <a:off x="5127501" y="3538900"/>
            <a:ext cx="736000" cy="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ctr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endParaRPr sz="3200" kern="0" dirty="0">
              <a:solidFill>
                <a:srgbClr val="FFFFFF"/>
              </a:solidFill>
              <a:latin typeface="Saira Condensed Medium"/>
              <a:ea typeface="Saira Condensed Medium"/>
              <a:cs typeface="Saira Condensed Medium"/>
              <a:sym typeface="Saira Condensed Medium"/>
            </a:endParaRPr>
          </a:p>
        </p:txBody>
      </p:sp>
      <p:sp>
        <p:nvSpPr>
          <p:cNvPr id="30" name="Google Shape;1952;p37"/>
          <p:cNvSpPr txBox="1"/>
          <p:nvPr/>
        </p:nvSpPr>
        <p:spPr>
          <a:xfrm>
            <a:off x="6255353" y="3538900"/>
            <a:ext cx="736000" cy="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ctr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endParaRPr sz="3200" kern="0" dirty="0">
              <a:solidFill>
                <a:srgbClr val="FFFFFF"/>
              </a:solidFill>
              <a:latin typeface="Saira Condensed Medium"/>
              <a:ea typeface="Saira Condensed Medium"/>
              <a:cs typeface="Saira Condensed Medium"/>
              <a:sym typeface="Saira Condensed Medium"/>
            </a:endParaRPr>
          </a:p>
        </p:txBody>
      </p:sp>
      <p:sp>
        <p:nvSpPr>
          <p:cNvPr id="31" name="Google Shape;1953;p37"/>
          <p:cNvSpPr txBox="1"/>
          <p:nvPr/>
        </p:nvSpPr>
        <p:spPr>
          <a:xfrm>
            <a:off x="7460701" y="3538900"/>
            <a:ext cx="736000" cy="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ctr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tr-TR" sz="3200" kern="0" dirty="0">
                <a:solidFill>
                  <a:srgbClr val="FFFFFF"/>
                </a:solidFill>
                <a:latin typeface="Saira Condensed Medium"/>
                <a:ea typeface="Saira Condensed Medium"/>
                <a:cs typeface="Saira Condensed Medium"/>
                <a:sym typeface="Saira Condensed Medium"/>
              </a:rPr>
              <a:t>6</a:t>
            </a:r>
            <a:endParaRPr sz="3200" kern="0" dirty="0">
              <a:solidFill>
                <a:srgbClr val="FFFFFF"/>
              </a:solidFill>
              <a:latin typeface="Saira Condensed Medium"/>
              <a:ea typeface="Saira Condensed Medium"/>
              <a:cs typeface="Saira Condensed Medium"/>
              <a:sym typeface="Saira Condensed Medium"/>
            </a:endParaRPr>
          </a:p>
        </p:txBody>
      </p:sp>
    </p:spTree>
    <p:extLst>
      <p:ext uri="{BB962C8B-B14F-4D97-AF65-F5344CB8AC3E}">
        <p14:creationId xmlns:p14="http://schemas.microsoft.com/office/powerpoint/2010/main" val="391177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xmlns="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918340" y="665549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pic>
        <p:nvPicPr>
          <p:cNvPr id="8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26" y="83081"/>
            <a:ext cx="1224943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Google Shape;1927;p37"/>
          <p:cNvSpPr txBox="1"/>
          <p:nvPr/>
        </p:nvSpPr>
        <p:spPr>
          <a:xfrm>
            <a:off x="2452787" y="1871325"/>
            <a:ext cx="6175666" cy="729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t" anchorCtr="0">
            <a:noAutofit/>
          </a:bodyPr>
          <a:lstStyle/>
          <a:p>
            <a:pPr defTabSz="1218510">
              <a:buClr>
                <a:srgbClr val="000000"/>
              </a:buClr>
            </a:pPr>
            <a:r>
              <a:rPr lang="tr-TR" sz="1800" b="1" kern="0" dirty="0">
                <a:solidFill>
                  <a:srgbClr val="FFFFFF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Proje kapsamında ilk 6 ay için konaklama masrafları ve yol masrafları ücretsiz olarak tarafımızdan karşılanır.</a:t>
            </a:r>
          </a:p>
        </p:txBody>
      </p:sp>
      <p:sp>
        <p:nvSpPr>
          <p:cNvPr id="5" name="Google Shape;1927;p37"/>
          <p:cNvSpPr txBox="1"/>
          <p:nvPr/>
        </p:nvSpPr>
        <p:spPr>
          <a:xfrm>
            <a:off x="2452787" y="1041808"/>
            <a:ext cx="3433719" cy="52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t" anchorCtr="0">
            <a:noAutofit/>
          </a:bodyPr>
          <a:lstStyle/>
          <a:p>
            <a:pPr algn="ctr" defTabSz="1218510">
              <a:buClr>
                <a:srgbClr val="000000"/>
              </a:buClr>
            </a:pPr>
            <a:r>
              <a:rPr lang="tr-TR" sz="5400" b="1" kern="0" dirty="0" smtClean="0">
                <a:solidFill>
                  <a:srgbClr val="FFFFFF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Konaklama</a:t>
            </a:r>
            <a:endParaRPr lang="tr-TR" sz="5400" b="1" kern="0" dirty="0">
              <a:solidFill>
                <a:srgbClr val="FFFFFF"/>
              </a:solidFill>
              <a:latin typeface="Times New Roman" pitchFamily="18" charset="0"/>
              <a:ea typeface="Quattrocento"/>
              <a:cs typeface="Times New Roman" pitchFamily="18" charset="0"/>
              <a:sym typeface="Quattrocento"/>
            </a:endParaRPr>
          </a:p>
        </p:txBody>
      </p:sp>
      <p:sp>
        <p:nvSpPr>
          <p:cNvPr id="17" name="Google Shape;1927;p37"/>
          <p:cNvSpPr txBox="1"/>
          <p:nvPr/>
        </p:nvSpPr>
        <p:spPr>
          <a:xfrm>
            <a:off x="2452787" y="2541152"/>
            <a:ext cx="3433719" cy="52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t" anchorCtr="0">
            <a:noAutofit/>
          </a:bodyPr>
          <a:lstStyle/>
          <a:p>
            <a:pPr defTabSz="1218510">
              <a:buClr>
                <a:srgbClr val="000000"/>
              </a:buClr>
            </a:pPr>
            <a:r>
              <a:rPr lang="tr-TR" sz="5400" b="1" kern="0" dirty="0" smtClean="0">
                <a:solidFill>
                  <a:srgbClr val="FFFFFF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Şehirler</a:t>
            </a:r>
            <a:endParaRPr lang="tr-TR" sz="5400" b="1" kern="0" dirty="0">
              <a:solidFill>
                <a:srgbClr val="FFFFFF"/>
              </a:solidFill>
              <a:latin typeface="Times New Roman" pitchFamily="18" charset="0"/>
              <a:ea typeface="Quattrocento"/>
              <a:cs typeface="Times New Roman" pitchFamily="18" charset="0"/>
              <a:sym typeface="Quattrocento"/>
            </a:endParaRPr>
          </a:p>
        </p:txBody>
      </p:sp>
      <p:sp>
        <p:nvSpPr>
          <p:cNvPr id="18" name="Google Shape;1927;p37"/>
          <p:cNvSpPr txBox="1"/>
          <p:nvPr/>
        </p:nvSpPr>
        <p:spPr>
          <a:xfrm>
            <a:off x="2452787" y="3437828"/>
            <a:ext cx="6175666" cy="729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33" rIns="0" bIns="0" anchor="t" anchorCtr="0">
            <a:noAutofit/>
          </a:bodyPr>
          <a:lstStyle/>
          <a:p>
            <a:pPr defTabSz="1218510">
              <a:buClr>
                <a:srgbClr val="000000"/>
              </a:buClr>
            </a:pPr>
            <a:r>
              <a:rPr lang="tr-TR" sz="1800" b="1" kern="0" dirty="0">
                <a:solidFill>
                  <a:srgbClr val="FFFFFF"/>
                </a:solidFill>
                <a:latin typeface="Times New Roman" pitchFamily="18" charset="0"/>
                <a:ea typeface="Quattrocento"/>
                <a:cs typeface="Times New Roman" pitchFamily="18" charset="0"/>
                <a:sym typeface="Quattrocento"/>
              </a:rPr>
              <a:t>Öğrencilerin proje ile hangi şehirlere gideceği gelen talepler doğrultusunda belirlenir.</a:t>
            </a:r>
          </a:p>
        </p:txBody>
      </p:sp>
      <p:grpSp>
        <p:nvGrpSpPr>
          <p:cNvPr id="19" name="Google Shape;1525;p28"/>
          <p:cNvGrpSpPr/>
          <p:nvPr/>
        </p:nvGrpSpPr>
        <p:grpSpPr>
          <a:xfrm>
            <a:off x="7244862" y="4051496"/>
            <a:ext cx="4632569" cy="2781314"/>
            <a:chOff x="6171225" y="1649599"/>
            <a:chExt cx="1869276" cy="1475883"/>
          </a:xfrm>
        </p:grpSpPr>
        <p:grpSp>
          <p:nvGrpSpPr>
            <p:cNvPr id="20" name="Google Shape;1526;p28"/>
            <p:cNvGrpSpPr/>
            <p:nvPr/>
          </p:nvGrpSpPr>
          <p:grpSpPr>
            <a:xfrm>
              <a:off x="6171225" y="2319281"/>
              <a:ext cx="371946" cy="806201"/>
              <a:chOff x="6171225" y="2319281"/>
              <a:chExt cx="371946" cy="806201"/>
            </a:xfrm>
          </p:grpSpPr>
          <p:sp>
            <p:nvSpPr>
              <p:cNvPr id="30" name="Google Shape;1527;p28"/>
              <p:cNvSpPr/>
              <p:nvPr/>
            </p:nvSpPr>
            <p:spPr>
              <a:xfrm>
                <a:off x="6171225" y="2319281"/>
                <a:ext cx="371946" cy="806201"/>
              </a:xfrm>
              <a:custGeom>
                <a:avLst/>
                <a:gdLst/>
                <a:ahLst/>
                <a:cxnLst/>
                <a:rect l="l" t="t" r="r" b="b"/>
                <a:pathLst>
                  <a:path w="7217" h="15643" extrusionOk="0">
                    <a:moveTo>
                      <a:pt x="5173" y="2743"/>
                    </a:moveTo>
                    <a:lnTo>
                      <a:pt x="5173" y="13129"/>
                    </a:lnTo>
                    <a:lnTo>
                      <a:pt x="2086" y="13129"/>
                    </a:lnTo>
                    <a:lnTo>
                      <a:pt x="2086" y="11732"/>
                    </a:lnTo>
                    <a:lnTo>
                      <a:pt x="3046" y="11732"/>
                    </a:lnTo>
                    <a:cubicBezTo>
                      <a:pt x="3265" y="11732"/>
                      <a:pt x="3442" y="11565"/>
                      <a:pt x="3442" y="11346"/>
                    </a:cubicBezTo>
                    <a:cubicBezTo>
                      <a:pt x="3442" y="11127"/>
                      <a:pt x="3265" y="10950"/>
                      <a:pt x="3046" y="10950"/>
                    </a:cubicBezTo>
                    <a:lnTo>
                      <a:pt x="2086" y="10950"/>
                    </a:lnTo>
                    <a:lnTo>
                      <a:pt x="2086" y="10126"/>
                    </a:lnTo>
                    <a:lnTo>
                      <a:pt x="3963" y="10126"/>
                    </a:lnTo>
                    <a:cubicBezTo>
                      <a:pt x="4130" y="10126"/>
                      <a:pt x="4307" y="9949"/>
                      <a:pt x="4307" y="9740"/>
                    </a:cubicBezTo>
                    <a:cubicBezTo>
                      <a:pt x="4307" y="9521"/>
                      <a:pt x="4130" y="9344"/>
                      <a:pt x="3963" y="9344"/>
                    </a:cubicBezTo>
                    <a:lnTo>
                      <a:pt x="2086" y="9344"/>
                    </a:lnTo>
                    <a:lnTo>
                      <a:pt x="2086" y="8478"/>
                    </a:lnTo>
                    <a:lnTo>
                      <a:pt x="3046" y="8478"/>
                    </a:lnTo>
                    <a:cubicBezTo>
                      <a:pt x="3265" y="8478"/>
                      <a:pt x="3442" y="8301"/>
                      <a:pt x="3442" y="8082"/>
                    </a:cubicBezTo>
                    <a:cubicBezTo>
                      <a:pt x="3442" y="7863"/>
                      <a:pt x="3265" y="7696"/>
                      <a:pt x="3046" y="7696"/>
                    </a:cubicBezTo>
                    <a:lnTo>
                      <a:pt x="2086" y="7696"/>
                    </a:lnTo>
                    <a:lnTo>
                      <a:pt x="2086" y="6872"/>
                    </a:lnTo>
                    <a:lnTo>
                      <a:pt x="3963" y="6872"/>
                    </a:lnTo>
                    <a:cubicBezTo>
                      <a:pt x="4130" y="6872"/>
                      <a:pt x="4307" y="6695"/>
                      <a:pt x="4307" y="6476"/>
                    </a:cubicBezTo>
                    <a:cubicBezTo>
                      <a:pt x="4307" y="6257"/>
                      <a:pt x="4130" y="6090"/>
                      <a:pt x="3963" y="6090"/>
                    </a:cubicBezTo>
                    <a:lnTo>
                      <a:pt x="2086" y="6090"/>
                    </a:lnTo>
                    <a:lnTo>
                      <a:pt x="2086" y="5214"/>
                    </a:lnTo>
                    <a:lnTo>
                      <a:pt x="3046" y="5214"/>
                    </a:lnTo>
                    <a:cubicBezTo>
                      <a:pt x="3265" y="5214"/>
                      <a:pt x="3442" y="5047"/>
                      <a:pt x="3442" y="4828"/>
                    </a:cubicBezTo>
                    <a:cubicBezTo>
                      <a:pt x="3442" y="4651"/>
                      <a:pt x="3265" y="4474"/>
                      <a:pt x="3046" y="4474"/>
                    </a:cubicBezTo>
                    <a:lnTo>
                      <a:pt x="2086" y="4474"/>
                    </a:lnTo>
                    <a:lnTo>
                      <a:pt x="2086" y="2743"/>
                    </a:lnTo>
                    <a:close/>
                    <a:moveTo>
                      <a:pt x="3609" y="0"/>
                    </a:moveTo>
                    <a:cubicBezTo>
                      <a:pt x="3390" y="0"/>
                      <a:pt x="3223" y="177"/>
                      <a:pt x="3223" y="396"/>
                    </a:cubicBezTo>
                    <a:lnTo>
                      <a:pt x="3223" y="1961"/>
                    </a:lnTo>
                    <a:lnTo>
                      <a:pt x="1700" y="1961"/>
                    </a:lnTo>
                    <a:cubicBezTo>
                      <a:pt x="1481" y="1961"/>
                      <a:pt x="1304" y="2127"/>
                      <a:pt x="1304" y="2346"/>
                    </a:cubicBezTo>
                    <a:lnTo>
                      <a:pt x="1304" y="13129"/>
                    </a:lnTo>
                    <a:lnTo>
                      <a:pt x="397" y="13129"/>
                    </a:lnTo>
                    <a:cubicBezTo>
                      <a:pt x="178" y="13129"/>
                      <a:pt x="0" y="13296"/>
                      <a:pt x="0" y="13515"/>
                    </a:cubicBezTo>
                    <a:cubicBezTo>
                      <a:pt x="0" y="13734"/>
                      <a:pt x="178" y="13912"/>
                      <a:pt x="397" y="13912"/>
                    </a:cubicBezTo>
                    <a:lnTo>
                      <a:pt x="3223" y="13912"/>
                    </a:lnTo>
                    <a:lnTo>
                      <a:pt x="3223" y="14861"/>
                    </a:lnTo>
                    <a:lnTo>
                      <a:pt x="1742" y="14861"/>
                    </a:lnTo>
                    <a:cubicBezTo>
                      <a:pt x="1565" y="14861"/>
                      <a:pt x="1398" y="15038"/>
                      <a:pt x="1398" y="15257"/>
                    </a:cubicBezTo>
                    <a:cubicBezTo>
                      <a:pt x="1398" y="15476"/>
                      <a:pt x="1565" y="15643"/>
                      <a:pt x="1742" y="15643"/>
                    </a:cubicBezTo>
                    <a:lnTo>
                      <a:pt x="5475" y="15643"/>
                    </a:lnTo>
                    <a:cubicBezTo>
                      <a:pt x="5694" y="15643"/>
                      <a:pt x="5872" y="15476"/>
                      <a:pt x="5872" y="15257"/>
                    </a:cubicBezTo>
                    <a:cubicBezTo>
                      <a:pt x="5872" y="15038"/>
                      <a:pt x="5694" y="14861"/>
                      <a:pt x="5475" y="14861"/>
                    </a:cubicBezTo>
                    <a:lnTo>
                      <a:pt x="4005" y="14861"/>
                    </a:lnTo>
                    <a:lnTo>
                      <a:pt x="4005" y="13912"/>
                    </a:lnTo>
                    <a:lnTo>
                      <a:pt x="6831" y="13912"/>
                    </a:lnTo>
                    <a:cubicBezTo>
                      <a:pt x="7040" y="13912"/>
                      <a:pt x="7217" y="13734"/>
                      <a:pt x="7217" y="13515"/>
                    </a:cubicBezTo>
                    <a:cubicBezTo>
                      <a:pt x="7217" y="13296"/>
                      <a:pt x="7040" y="13129"/>
                      <a:pt x="6831" y="13129"/>
                    </a:cubicBezTo>
                    <a:lnTo>
                      <a:pt x="5955" y="13129"/>
                    </a:lnTo>
                    <a:lnTo>
                      <a:pt x="5955" y="2346"/>
                    </a:lnTo>
                    <a:cubicBezTo>
                      <a:pt x="5955" y="2127"/>
                      <a:pt x="5788" y="1961"/>
                      <a:pt x="5569" y="1961"/>
                    </a:cubicBezTo>
                    <a:lnTo>
                      <a:pt x="4005" y="1961"/>
                    </a:lnTo>
                    <a:lnTo>
                      <a:pt x="4005" y="396"/>
                    </a:lnTo>
                    <a:cubicBezTo>
                      <a:pt x="4005" y="177"/>
                      <a:pt x="3828" y="0"/>
                      <a:pt x="3609" y="0"/>
                    </a:cubicBez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" name="Google Shape;1528;p28"/>
              <p:cNvSpPr/>
              <p:nvPr/>
            </p:nvSpPr>
            <p:spPr>
              <a:xfrm>
                <a:off x="6278731" y="2460597"/>
                <a:ext cx="159096" cy="535372"/>
              </a:xfrm>
              <a:custGeom>
                <a:avLst/>
                <a:gdLst/>
                <a:ahLst/>
                <a:cxnLst/>
                <a:rect l="l" t="t" r="r" b="b"/>
                <a:pathLst>
                  <a:path w="3087" h="10388" extrusionOk="0">
                    <a:moveTo>
                      <a:pt x="0" y="1"/>
                    </a:moveTo>
                    <a:lnTo>
                      <a:pt x="0" y="1732"/>
                    </a:lnTo>
                    <a:lnTo>
                      <a:pt x="960" y="1732"/>
                    </a:lnTo>
                    <a:cubicBezTo>
                      <a:pt x="1179" y="1732"/>
                      <a:pt x="1356" y="1909"/>
                      <a:pt x="1356" y="2086"/>
                    </a:cubicBezTo>
                    <a:cubicBezTo>
                      <a:pt x="1356" y="2305"/>
                      <a:pt x="1179" y="2472"/>
                      <a:pt x="960" y="2472"/>
                    </a:cubicBezTo>
                    <a:lnTo>
                      <a:pt x="0" y="2472"/>
                    </a:lnTo>
                    <a:lnTo>
                      <a:pt x="0" y="3348"/>
                    </a:lnTo>
                    <a:lnTo>
                      <a:pt x="1877" y="3348"/>
                    </a:lnTo>
                    <a:cubicBezTo>
                      <a:pt x="2044" y="3348"/>
                      <a:pt x="2221" y="3515"/>
                      <a:pt x="2221" y="3734"/>
                    </a:cubicBezTo>
                    <a:cubicBezTo>
                      <a:pt x="2221" y="3953"/>
                      <a:pt x="2044" y="4130"/>
                      <a:pt x="1877" y="4130"/>
                    </a:cubicBezTo>
                    <a:lnTo>
                      <a:pt x="0" y="4130"/>
                    </a:lnTo>
                    <a:lnTo>
                      <a:pt x="0" y="4954"/>
                    </a:lnTo>
                    <a:lnTo>
                      <a:pt x="960" y="4954"/>
                    </a:lnTo>
                    <a:cubicBezTo>
                      <a:pt x="1179" y="4954"/>
                      <a:pt x="1356" y="5121"/>
                      <a:pt x="1356" y="5340"/>
                    </a:cubicBezTo>
                    <a:cubicBezTo>
                      <a:pt x="1356" y="5559"/>
                      <a:pt x="1179" y="5736"/>
                      <a:pt x="960" y="5736"/>
                    </a:cubicBezTo>
                    <a:lnTo>
                      <a:pt x="0" y="5736"/>
                    </a:lnTo>
                    <a:lnTo>
                      <a:pt x="0" y="6602"/>
                    </a:lnTo>
                    <a:lnTo>
                      <a:pt x="1877" y="6602"/>
                    </a:lnTo>
                    <a:cubicBezTo>
                      <a:pt x="2044" y="6602"/>
                      <a:pt x="2221" y="6779"/>
                      <a:pt x="2221" y="6998"/>
                    </a:cubicBezTo>
                    <a:cubicBezTo>
                      <a:pt x="2221" y="7207"/>
                      <a:pt x="2044" y="7384"/>
                      <a:pt x="1877" y="7384"/>
                    </a:cubicBezTo>
                    <a:lnTo>
                      <a:pt x="0" y="7384"/>
                    </a:lnTo>
                    <a:lnTo>
                      <a:pt x="0" y="8208"/>
                    </a:lnTo>
                    <a:lnTo>
                      <a:pt x="960" y="8208"/>
                    </a:lnTo>
                    <a:cubicBezTo>
                      <a:pt x="1179" y="8208"/>
                      <a:pt x="1356" y="8385"/>
                      <a:pt x="1356" y="8604"/>
                    </a:cubicBezTo>
                    <a:cubicBezTo>
                      <a:pt x="1356" y="8823"/>
                      <a:pt x="1179" y="8990"/>
                      <a:pt x="960" y="8990"/>
                    </a:cubicBezTo>
                    <a:lnTo>
                      <a:pt x="0" y="8990"/>
                    </a:lnTo>
                    <a:lnTo>
                      <a:pt x="0" y="10387"/>
                    </a:lnTo>
                    <a:lnTo>
                      <a:pt x="3087" y="10387"/>
                    </a:lnTo>
                    <a:lnTo>
                      <a:pt x="3087" y="1"/>
                    </a:lnTo>
                    <a:close/>
                  </a:path>
                </a:pathLst>
              </a:custGeom>
              <a:solidFill>
                <a:srgbClr val="6D97D9">
                  <a:alpha val="53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1" name="Google Shape;1529;p28"/>
            <p:cNvGrpSpPr/>
            <p:nvPr/>
          </p:nvGrpSpPr>
          <p:grpSpPr>
            <a:xfrm>
              <a:off x="6675503" y="1918317"/>
              <a:ext cx="371431" cy="1207163"/>
              <a:chOff x="6675503" y="1918317"/>
              <a:chExt cx="371431" cy="1207163"/>
            </a:xfrm>
          </p:grpSpPr>
          <p:sp>
            <p:nvSpPr>
              <p:cNvPr id="28" name="Google Shape;1530;p28"/>
              <p:cNvSpPr/>
              <p:nvPr/>
            </p:nvSpPr>
            <p:spPr>
              <a:xfrm>
                <a:off x="6675503" y="1918317"/>
                <a:ext cx="371431" cy="1207163"/>
              </a:xfrm>
              <a:custGeom>
                <a:avLst/>
                <a:gdLst/>
                <a:ahLst/>
                <a:cxnLst/>
                <a:rect l="l" t="t" r="r" b="b"/>
                <a:pathLst>
                  <a:path w="7207" h="23423" extrusionOk="0">
                    <a:moveTo>
                      <a:pt x="5163" y="2743"/>
                    </a:moveTo>
                    <a:lnTo>
                      <a:pt x="5163" y="20909"/>
                    </a:lnTo>
                    <a:lnTo>
                      <a:pt x="2086" y="20909"/>
                    </a:lnTo>
                    <a:lnTo>
                      <a:pt x="2086" y="19512"/>
                    </a:lnTo>
                    <a:lnTo>
                      <a:pt x="3035" y="19512"/>
                    </a:lnTo>
                    <a:cubicBezTo>
                      <a:pt x="3254" y="19512"/>
                      <a:pt x="3432" y="19345"/>
                      <a:pt x="3432" y="19126"/>
                    </a:cubicBezTo>
                    <a:cubicBezTo>
                      <a:pt x="3432" y="18907"/>
                      <a:pt x="3254" y="18730"/>
                      <a:pt x="3035" y="18730"/>
                    </a:cubicBezTo>
                    <a:lnTo>
                      <a:pt x="2086" y="18730"/>
                    </a:lnTo>
                    <a:lnTo>
                      <a:pt x="2086" y="17906"/>
                    </a:lnTo>
                    <a:lnTo>
                      <a:pt x="3953" y="17906"/>
                    </a:lnTo>
                    <a:cubicBezTo>
                      <a:pt x="4120" y="17906"/>
                      <a:pt x="4297" y="17729"/>
                      <a:pt x="4297" y="17520"/>
                    </a:cubicBezTo>
                    <a:cubicBezTo>
                      <a:pt x="4297" y="17301"/>
                      <a:pt x="4120" y="17124"/>
                      <a:pt x="3953" y="17124"/>
                    </a:cubicBezTo>
                    <a:lnTo>
                      <a:pt x="2086" y="17124"/>
                    </a:lnTo>
                    <a:lnTo>
                      <a:pt x="2086" y="16258"/>
                    </a:lnTo>
                    <a:lnTo>
                      <a:pt x="3035" y="16258"/>
                    </a:lnTo>
                    <a:cubicBezTo>
                      <a:pt x="3254" y="16258"/>
                      <a:pt x="3432" y="16081"/>
                      <a:pt x="3432" y="15862"/>
                    </a:cubicBezTo>
                    <a:cubicBezTo>
                      <a:pt x="3432" y="15643"/>
                      <a:pt x="3254" y="15476"/>
                      <a:pt x="3035" y="15476"/>
                    </a:cubicBezTo>
                    <a:lnTo>
                      <a:pt x="2086" y="15476"/>
                    </a:lnTo>
                    <a:lnTo>
                      <a:pt x="2086" y="14652"/>
                    </a:lnTo>
                    <a:lnTo>
                      <a:pt x="3953" y="14652"/>
                    </a:lnTo>
                    <a:cubicBezTo>
                      <a:pt x="4120" y="14652"/>
                      <a:pt x="4297" y="14475"/>
                      <a:pt x="4297" y="14256"/>
                    </a:cubicBezTo>
                    <a:cubicBezTo>
                      <a:pt x="4297" y="14037"/>
                      <a:pt x="4120" y="13870"/>
                      <a:pt x="3953" y="13870"/>
                    </a:cubicBezTo>
                    <a:lnTo>
                      <a:pt x="2086" y="13870"/>
                    </a:lnTo>
                    <a:lnTo>
                      <a:pt x="2086" y="12994"/>
                    </a:lnTo>
                    <a:lnTo>
                      <a:pt x="3035" y="12994"/>
                    </a:lnTo>
                    <a:cubicBezTo>
                      <a:pt x="3254" y="12994"/>
                      <a:pt x="3432" y="12827"/>
                      <a:pt x="3432" y="12608"/>
                    </a:cubicBezTo>
                    <a:cubicBezTo>
                      <a:pt x="3432" y="12431"/>
                      <a:pt x="3254" y="12254"/>
                      <a:pt x="3035" y="12254"/>
                    </a:cubicBezTo>
                    <a:lnTo>
                      <a:pt x="2086" y="12254"/>
                    </a:lnTo>
                    <a:lnTo>
                      <a:pt x="2086" y="2743"/>
                    </a:lnTo>
                    <a:close/>
                    <a:moveTo>
                      <a:pt x="3599" y="0"/>
                    </a:moveTo>
                    <a:cubicBezTo>
                      <a:pt x="3390" y="0"/>
                      <a:pt x="3213" y="178"/>
                      <a:pt x="3213" y="397"/>
                    </a:cubicBezTo>
                    <a:lnTo>
                      <a:pt x="3213" y="1961"/>
                    </a:lnTo>
                    <a:lnTo>
                      <a:pt x="1690" y="1961"/>
                    </a:lnTo>
                    <a:cubicBezTo>
                      <a:pt x="1471" y="1961"/>
                      <a:pt x="1304" y="2138"/>
                      <a:pt x="1304" y="2347"/>
                    </a:cubicBezTo>
                    <a:lnTo>
                      <a:pt x="1304" y="20909"/>
                    </a:lnTo>
                    <a:lnTo>
                      <a:pt x="387" y="20909"/>
                    </a:lnTo>
                    <a:cubicBezTo>
                      <a:pt x="168" y="20909"/>
                      <a:pt x="1" y="21076"/>
                      <a:pt x="1" y="21295"/>
                    </a:cubicBezTo>
                    <a:cubicBezTo>
                      <a:pt x="1" y="21514"/>
                      <a:pt x="168" y="21692"/>
                      <a:pt x="387" y="21692"/>
                    </a:cubicBezTo>
                    <a:lnTo>
                      <a:pt x="3213" y="21692"/>
                    </a:lnTo>
                    <a:lnTo>
                      <a:pt x="3213" y="22641"/>
                    </a:lnTo>
                    <a:lnTo>
                      <a:pt x="1732" y="22641"/>
                    </a:lnTo>
                    <a:cubicBezTo>
                      <a:pt x="1513" y="22641"/>
                      <a:pt x="1346" y="22818"/>
                      <a:pt x="1346" y="23037"/>
                    </a:cubicBezTo>
                    <a:cubicBezTo>
                      <a:pt x="1346" y="23256"/>
                      <a:pt x="1513" y="23423"/>
                      <a:pt x="1732" y="23423"/>
                    </a:cubicBezTo>
                    <a:lnTo>
                      <a:pt x="5476" y="23423"/>
                    </a:lnTo>
                    <a:cubicBezTo>
                      <a:pt x="5684" y="23423"/>
                      <a:pt x="5862" y="23256"/>
                      <a:pt x="5862" y="23037"/>
                    </a:cubicBezTo>
                    <a:cubicBezTo>
                      <a:pt x="5862" y="22818"/>
                      <a:pt x="5684" y="22641"/>
                      <a:pt x="5476" y="22641"/>
                    </a:cubicBezTo>
                    <a:lnTo>
                      <a:pt x="3995" y="22641"/>
                    </a:lnTo>
                    <a:lnTo>
                      <a:pt x="3995" y="21692"/>
                    </a:lnTo>
                    <a:lnTo>
                      <a:pt x="6821" y="21692"/>
                    </a:lnTo>
                    <a:cubicBezTo>
                      <a:pt x="7040" y="21692"/>
                      <a:pt x="7207" y="21514"/>
                      <a:pt x="7207" y="21295"/>
                    </a:cubicBezTo>
                    <a:cubicBezTo>
                      <a:pt x="7207" y="21076"/>
                      <a:pt x="7040" y="20909"/>
                      <a:pt x="6821" y="20909"/>
                    </a:cubicBezTo>
                    <a:lnTo>
                      <a:pt x="5945" y="20909"/>
                    </a:lnTo>
                    <a:lnTo>
                      <a:pt x="5945" y="2347"/>
                    </a:lnTo>
                    <a:cubicBezTo>
                      <a:pt x="5945" y="2138"/>
                      <a:pt x="5778" y="1961"/>
                      <a:pt x="5559" y="1961"/>
                    </a:cubicBezTo>
                    <a:lnTo>
                      <a:pt x="3995" y="1961"/>
                    </a:lnTo>
                    <a:lnTo>
                      <a:pt x="3995" y="397"/>
                    </a:lnTo>
                    <a:cubicBezTo>
                      <a:pt x="3995" y="178"/>
                      <a:pt x="3818" y="0"/>
                      <a:pt x="3599" y="0"/>
                    </a:cubicBezTo>
                    <a:close/>
                  </a:path>
                </a:pathLst>
              </a:custGeom>
              <a:solidFill>
                <a:srgbClr val="7542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9" name="Google Shape;1531;p28"/>
              <p:cNvSpPr/>
              <p:nvPr/>
            </p:nvSpPr>
            <p:spPr>
              <a:xfrm>
                <a:off x="6783009" y="2059685"/>
                <a:ext cx="158581" cy="936282"/>
              </a:xfrm>
              <a:custGeom>
                <a:avLst/>
                <a:gdLst/>
                <a:ahLst/>
                <a:cxnLst/>
                <a:rect l="l" t="t" r="r" b="b"/>
                <a:pathLst>
                  <a:path w="3077" h="18167" extrusionOk="0">
                    <a:moveTo>
                      <a:pt x="0" y="0"/>
                    </a:moveTo>
                    <a:lnTo>
                      <a:pt x="0" y="9511"/>
                    </a:lnTo>
                    <a:lnTo>
                      <a:pt x="949" y="9511"/>
                    </a:lnTo>
                    <a:cubicBezTo>
                      <a:pt x="1168" y="9511"/>
                      <a:pt x="1346" y="9688"/>
                      <a:pt x="1346" y="9865"/>
                    </a:cubicBezTo>
                    <a:cubicBezTo>
                      <a:pt x="1346" y="10084"/>
                      <a:pt x="1168" y="10251"/>
                      <a:pt x="949" y="10251"/>
                    </a:cubicBezTo>
                    <a:lnTo>
                      <a:pt x="0" y="10251"/>
                    </a:lnTo>
                    <a:lnTo>
                      <a:pt x="0" y="11127"/>
                    </a:lnTo>
                    <a:lnTo>
                      <a:pt x="1867" y="11127"/>
                    </a:lnTo>
                    <a:cubicBezTo>
                      <a:pt x="2034" y="11127"/>
                      <a:pt x="2211" y="11294"/>
                      <a:pt x="2211" y="11513"/>
                    </a:cubicBezTo>
                    <a:cubicBezTo>
                      <a:pt x="2211" y="11732"/>
                      <a:pt x="2034" y="11909"/>
                      <a:pt x="1867" y="11909"/>
                    </a:cubicBezTo>
                    <a:lnTo>
                      <a:pt x="0" y="11909"/>
                    </a:lnTo>
                    <a:lnTo>
                      <a:pt x="0" y="12733"/>
                    </a:lnTo>
                    <a:lnTo>
                      <a:pt x="949" y="12733"/>
                    </a:lnTo>
                    <a:cubicBezTo>
                      <a:pt x="1168" y="12733"/>
                      <a:pt x="1346" y="12900"/>
                      <a:pt x="1346" y="13119"/>
                    </a:cubicBezTo>
                    <a:cubicBezTo>
                      <a:pt x="1346" y="13338"/>
                      <a:pt x="1168" y="13515"/>
                      <a:pt x="949" y="13515"/>
                    </a:cubicBezTo>
                    <a:lnTo>
                      <a:pt x="0" y="13515"/>
                    </a:lnTo>
                    <a:lnTo>
                      <a:pt x="0" y="14381"/>
                    </a:lnTo>
                    <a:lnTo>
                      <a:pt x="1867" y="14381"/>
                    </a:lnTo>
                    <a:cubicBezTo>
                      <a:pt x="2034" y="14381"/>
                      <a:pt x="2211" y="14558"/>
                      <a:pt x="2211" y="14777"/>
                    </a:cubicBezTo>
                    <a:cubicBezTo>
                      <a:pt x="2211" y="14986"/>
                      <a:pt x="2034" y="15163"/>
                      <a:pt x="1867" y="15163"/>
                    </a:cubicBezTo>
                    <a:lnTo>
                      <a:pt x="0" y="15163"/>
                    </a:lnTo>
                    <a:lnTo>
                      <a:pt x="0" y="15987"/>
                    </a:lnTo>
                    <a:lnTo>
                      <a:pt x="949" y="15987"/>
                    </a:lnTo>
                    <a:cubicBezTo>
                      <a:pt x="1168" y="15987"/>
                      <a:pt x="1346" y="16164"/>
                      <a:pt x="1346" y="16383"/>
                    </a:cubicBezTo>
                    <a:cubicBezTo>
                      <a:pt x="1346" y="16602"/>
                      <a:pt x="1168" y="16769"/>
                      <a:pt x="949" y="16769"/>
                    </a:cubicBezTo>
                    <a:lnTo>
                      <a:pt x="0" y="16769"/>
                    </a:lnTo>
                    <a:lnTo>
                      <a:pt x="0" y="18166"/>
                    </a:lnTo>
                    <a:lnTo>
                      <a:pt x="3077" y="18166"/>
                    </a:lnTo>
                    <a:lnTo>
                      <a:pt x="3077" y="0"/>
                    </a:lnTo>
                    <a:close/>
                  </a:path>
                </a:pathLst>
              </a:custGeom>
              <a:solidFill>
                <a:srgbClr val="754255">
                  <a:alpha val="7412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2" name="Google Shape;1532;p28"/>
            <p:cNvGrpSpPr/>
            <p:nvPr/>
          </p:nvGrpSpPr>
          <p:grpSpPr>
            <a:xfrm>
              <a:off x="7668555" y="2106430"/>
              <a:ext cx="371946" cy="1019051"/>
              <a:chOff x="7668555" y="2106430"/>
              <a:chExt cx="371946" cy="1019051"/>
            </a:xfrm>
          </p:grpSpPr>
          <p:sp>
            <p:nvSpPr>
              <p:cNvPr id="26" name="Google Shape;1533;p28"/>
              <p:cNvSpPr/>
              <p:nvPr/>
            </p:nvSpPr>
            <p:spPr>
              <a:xfrm>
                <a:off x="7668555" y="2106430"/>
                <a:ext cx="371946" cy="1019051"/>
              </a:xfrm>
              <a:custGeom>
                <a:avLst/>
                <a:gdLst/>
                <a:ahLst/>
                <a:cxnLst/>
                <a:rect l="l" t="t" r="r" b="b"/>
                <a:pathLst>
                  <a:path w="7217" h="19773" extrusionOk="0">
                    <a:moveTo>
                      <a:pt x="5173" y="2743"/>
                    </a:moveTo>
                    <a:lnTo>
                      <a:pt x="5173" y="17259"/>
                    </a:lnTo>
                    <a:lnTo>
                      <a:pt x="2086" y="17259"/>
                    </a:lnTo>
                    <a:lnTo>
                      <a:pt x="2086" y="15862"/>
                    </a:lnTo>
                    <a:lnTo>
                      <a:pt x="3046" y="15862"/>
                    </a:lnTo>
                    <a:cubicBezTo>
                      <a:pt x="3254" y="15862"/>
                      <a:pt x="3431" y="15695"/>
                      <a:pt x="3431" y="15476"/>
                    </a:cubicBezTo>
                    <a:cubicBezTo>
                      <a:pt x="3431" y="15257"/>
                      <a:pt x="3254" y="15080"/>
                      <a:pt x="3046" y="15080"/>
                    </a:cubicBezTo>
                    <a:lnTo>
                      <a:pt x="2086" y="15080"/>
                    </a:lnTo>
                    <a:lnTo>
                      <a:pt x="2086" y="14256"/>
                    </a:lnTo>
                    <a:lnTo>
                      <a:pt x="3911" y="14256"/>
                    </a:lnTo>
                    <a:cubicBezTo>
                      <a:pt x="4130" y="14256"/>
                      <a:pt x="4297" y="14079"/>
                      <a:pt x="4297" y="13870"/>
                    </a:cubicBezTo>
                    <a:cubicBezTo>
                      <a:pt x="4297" y="13651"/>
                      <a:pt x="4130" y="13474"/>
                      <a:pt x="3911" y="13474"/>
                    </a:cubicBezTo>
                    <a:lnTo>
                      <a:pt x="2086" y="13474"/>
                    </a:lnTo>
                    <a:lnTo>
                      <a:pt x="2086" y="12608"/>
                    </a:lnTo>
                    <a:lnTo>
                      <a:pt x="3046" y="12608"/>
                    </a:lnTo>
                    <a:cubicBezTo>
                      <a:pt x="3254" y="12608"/>
                      <a:pt x="3431" y="12431"/>
                      <a:pt x="3431" y="12212"/>
                    </a:cubicBezTo>
                    <a:cubicBezTo>
                      <a:pt x="3431" y="11993"/>
                      <a:pt x="3254" y="11826"/>
                      <a:pt x="3046" y="11826"/>
                    </a:cubicBezTo>
                    <a:lnTo>
                      <a:pt x="2086" y="11826"/>
                    </a:lnTo>
                    <a:lnTo>
                      <a:pt x="2086" y="11002"/>
                    </a:lnTo>
                    <a:lnTo>
                      <a:pt x="3911" y="11002"/>
                    </a:lnTo>
                    <a:cubicBezTo>
                      <a:pt x="4130" y="11002"/>
                      <a:pt x="4297" y="10825"/>
                      <a:pt x="4297" y="10606"/>
                    </a:cubicBezTo>
                    <a:cubicBezTo>
                      <a:pt x="4297" y="10387"/>
                      <a:pt x="4130" y="10220"/>
                      <a:pt x="3911" y="10220"/>
                    </a:cubicBezTo>
                    <a:lnTo>
                      <a:pt x="2086" y="10220"/>
                    </a:lnTo>
                    <a:lnTo>
                      <a:pt x="2086" y="9344"/>
                    </a:lnTo>
                    <a:lnTo>
                      <a:pt x="3046" y="9344"/>
                    </a:lnTo>
                    <a:cubicBezTo>
                      <a:pt x="3254" y="9344"/>
                      <a:pt x="3431" y="9177"/>
                      <a:pt x="3431" y="8958"/>
                    </a:cubicBezTo>
                    <a:cubicBezTo>
                      <a:pt x="3431" y="8781"/>
                      <a:pt x="3254" y="8604"/>
                      <a:pt x="3046" y="8604"/>
                    </a:cubicBezTo>
                    <a:lnTo>
                      <a:pt x="2086" y="8604"/>
                    </a:lnTo>
                    <a:lnTo>
                      <a:pt x="2086" y="2743"/>
                    </a:lnTo>
                    <a:close/>
                    <a:moveTo>
                      <a:pt x="3609" y="0"/>
                    </a:moveTo>
                    <a:cubicBezTo>
                      <a:pt x="3390" y="0"/>
                      <a:pt x="3212" y="178"/>
                      <a:pt x="3212" y="397"/>
                    </a:cubicBezTo>
                    <a:lnTo>
                      <a:pt x="3212" y="1961"/>
                    </a:lnTo>
                    <a:lnTo>
                      <a:pt x="1690" y="1961"/>
                    </a:lnTo>
                    <a:cubicBezTo>
                      <a:pt x="1481" y="1961"/>
                      <a:pt x="1304" y="2138"/>
                      <a:pt x="1304" y="2347"/>
                    </a:cubicBezTo>
                    <a:lnTo>
                      <a:pt x="1304" y="17259"/>
                    </a:lnTo>
                    <a:lnTo>
                      <a:pt x="386" y="17259"/>
                    </a:lnTo>
                    <a:cubicBezTo>
                      <a:pt x="178" y="17259"/>
                      <a:pt x="1" y="17426"/>
                      <a:pt x="1" y="17645"/>
                    </a:cubicBezTo>
                    <a:cubicBezTo>
                      <a:pt x="1" y="17864"/>
                      <a:pt x="178" y="18042"/>
                      <a:pt x="386" y="18042"/>
                    </a:cubicBezTo>
                    <a:lnTo>
                      <a:pt x="3212" y="18042"/>
                    </a:lnTo>
                    <a:lnTo>
                      <a:pt x="3212" y="18991"/>
                    </a:lnTo>
                    <a:lnTo>
                      <a:pt x="1742" y="18991"/>
                    </a:lnTo>
                    <a:cubicBezTo>
                      <a:pt x="1523" y="18991"/>
                      <a:pt x="1346" y="19168"/>
                      <a:pt x="1346" y="19387"/>
                    </a:cubicBezTo>
                    <a:cubicBezTo>
                      <a:pt x="1346" y="19606"/>
                      <a:pt x="1523" y="19773"/>
                      <a:pt x="1742" y="19773"/>
                    </a:cubicBezTo>
                    <a:lnTo>
                      <a:pt x="5475" y="19773"/>
                    </a:lnTo>
                    <a:cubicBezTo>
                      <a:pt x="5694" y="19773"/>
                      <a:pt x="5861" y="19606"/>
                      <a:pt x="5861" y="19387"/>
                    </a:cubicBezTo>
                    <a:cubicBezTo>
                      <a:pt x="5861" y="19168"/>
                      <a:pt x="5694" y="18991"/>
                      <a:pt x="5475" y="18991"/>
                    </a:cubicBezTo>
                    <a:lnTo>
                      <a:pt x="3995" y="18991"/>
                    </a:lnTo>
                    <a:lnTo>
                      <a:pt x="3995" y="18042"/>
                    </a:lnTo>
                    <a:lnTo>
                      <a:pt x="6821" y="18042"/>
                    </a:lnTo>
                    <a:cubicBezTo>
                      <a:pt x="7040" y="18042"/>
                      <a:pt x="7217" y="17864"/>
                      <a:pt x="7217" y="17645"/>
                    </a:cubicBezTo>
                    <a:cubicBezTo>
                      <a:pt x="7217" y="17426"/>
                      <a:pt x="7040" y="17259"/>
                      <a:pt x="6821" y="17259"/>
                    </a:cubicBezTo>
                    <a:lnTo>
                      <a:pt x="5913" y="17259"/>
                    </a:lnTo>
                    <a:lnTo>
                      <a:pt x="5913" y="2347"/>
                    </a:lnTo>
                    <a:cubicBezTo>
                      <a:pt x="5913" y="2138"/>
                      <a:pt x="5736" y="1961"/>
                      <a:pt x="5559" y="1961"/>
                    </a:cubicBezTo>
                    <a:lnTo>
                      <a:pt x="3995" y="1961"/>
                    </a:lnTo>
                    <a:lnTo>
                      <a:pt x="3995" y="397"/>
                    </a:lnTo>
                    <a:cubicBezTo>
                      <a:pt x="3995" y="178"/>
                      <a:pt x="3828" y="0"/>
                      <a:pt x="3609" y="0"/>
                    </a:cubicBezTo>
                    <a:close/>
                  </a:path>
                </a:pathLst>
              </a:custGeom>
              <a:solidFill>
                <a:srgbClr val="FF78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" name="Google Shape;1534;p28"/>
              <p:cNvSpPr/>
              <p:nvPr/>
            </p:nvSpPr>
            <p:spPr>
              <a:xfrm>
                <a:off x="7776061" y="2247798"/>
                <a:ext cx="159148" cy="748170"/>
              </a:xfrm>
              <a:custGeom>
                <a:avLst/>
                <a:gdLst/>
                <a:ahLst/>
                <a:cxnLst/>
                <a:rect l="l" t="t" r="r" b="b"/>
                <a:pathLst>
                  <a:path w="3088" h="14517" extrusionOk="0">
                    <a:moveTo>
                      <a:pt x="0" y="0"/>
                    </a:moveTo>
                    <a:lnTo>
                      <a:pt x="0" y="5861"/>
                    </a:lnTo>
                    <a:lnTo>
                      <a:pt x="960" y="5861"/>
                    </a:lnTo>
                    <a:cubicBezTo>
                      <a:pt x="1168" y="5861"/>
                      <a:pt x="1345" y="6038"/>
                      <a:pt x="1345" y="6215"/>
                    </a:cubicBezTo>
                    <a:cubicBezTo>
                      <a:pt x="1345" y="6434"/>
                      <a:pt x="1168" y="6601"/>
                      <a:pt x="960" y="6601"/>
                    </a:cubicBezTo>
                    <a:lnTo>
                      <a:pt x="0" y="6601"/>
                    </a:lnTo>
                    <a:lnTo>
                      <a:pt x="0" y="7477"/>
                    </a:lnTo>
                    <a:lnTo>
                      <a:pt x="1825" y="7477"/>
                    </a:lnTo>
                    <a:cubicBezTo>
                      <a:pt x="2044" y="7477"/>
                      <a:pt x="2211" y="7644"/>
                      <a:pt x="2211" y="7863"/>
                    </a:cubicBezTo>
                    <a:cubicBezTo>
                      <a:pt x="2211" y="8082"/>
                      <a:pt x="2044" y="8259"/>
                      <a:pt x="1825" y="8259"/>
                    </a:cubicBezTo>
                    <a:lnTo>
                      <a:pt x="0" y="8259"/>
                    </a:lnTo>
                    <a:lnTo>
                      <a:pt x="0" y="9083"/>
                    </a:lnTo>
                    <a:lnTo>
                      <a:pt x="960" y="9083"/>
                    </a:lnTo>
                    <a:cubicBezTo>
                      <a:pt x="1168" y="9083"/>
                      <a:pt x="1345" y="9250"/>
                      <a:pt x="1345" y="9469"/>
                    </a:cubicBezTo>
                    <a:cubicBezTo>
                      <a:pt x="1345" y="9688"/>
                      <a:pt x="1168" y="9865"/>
                      <a:pt x="960" y="9865"/>
                    </a:cubicBezTo>
                    <a:lnTo>
                      <a:pt x="0" y="9865"/>
                    </a:lnTo>
                    <a:lnTo>
                      <a:pt x="0" y="10731"/>
                    </a:lnTo>
                    <a:lnTo>
                      <a:pt x="1825" y="10731"/>
                    </a:lnTo>
                    <a:cubicBezTo>
                      <a:pt x="2044" y="10731"/>
                      <a:pt x="2211" y="10908"/>
                      <a:pt x="2211" y="11127"/>
                    </a:cubicBezTo>
                    <a:cubicBezTo>
                      <a:pt x="2211" y="11336"/>
                      <a:pt x="2044" y="11513"/>
                      <a:pt x="1825" y="11513"/>
                    </a:cubicBezTo>
                    <a:lnTo>
                      <a:pt x="0" y="11513"/>
                    </a:lnTo>
                    <a:lnTo>
                      <a:pt x="0" y="12337"/>
                    </a:lnTo>
                    <a:lnTo>
                      <a:pt x="960" y="12337"/>
                    </a:lnTo>
                    <a:cubicBezTo>
                      <a:pt x="1168" y="12337"/>
                      <a:pt x="1345" y="12514"/>
                      <a:pt x="1345" y="12733"/>
                    </a:cubicBezTo>
                    <a:cubicBezTo>
                      <a:pt x="1345" y="12952"/>
                      <a:pt x="1168" y="13119"/>
                      <a:pt x="960" y="13119"/>
                    </a:cubicBezTo>
                    <a:lnTo>
                      <a:pt x="0" y="13119"/>
                    </a:lnTo>
                    <a:lnTo>
                      <a:pt x="0" y="14516"/>
                    </a:lnTo>
                    <a:lnTo>
                      <a:pt x="3087" y="14516"/>
                    </a:lnTo>
                    <a:lnTo>
                      <a:pt x="3087" y="0"/>
                    </a:lnTo>
                    <a:close/>
                  </a:path>
                </a:pathLst>
              </a:custGeom>
              <a:solidFill>
                <a:srgbClr val="FF787F">
                  <a:alpha val="564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3" name="Google Shape;1535;p28"/>
            <p:cNvGrpSpPr/>
            <p:nvPr/>
          </p:nvGrpSpPr>
          <p:grpSpPr>
            <a:xfrm>
              <a:off x="7156879" y="1649599"/>
              <a:ext cx="371431" cy="1475879"/>
              <a:chOff x="7156879" y="1649599"/>
              <a:chExt cx="371431" cy="1475879"/>
            </a:xfrm>
          </p:grpSpPr>
          <p:sp>
            <p:nvSpPr>
              <p:cNvPr id="24" name="Google Shape;1536;p28"/>
              <p:cNvSpPr/>
              <p:nvPr/>
            </p:nvSpPr>
            <p:spPr>
              <a:xfrm>
                <a:off x="7156879" y="1649599"/>
                <a:ext cx="371431" cy="1475879"/>
              </a:xfrm>
              <a:custGeom>
                <a:avLst/>
                <a:gdLst/>
                <a:ahLst/>
                <a:cxnLst/>
                <a:rect l="l" t="t" r="r" b="b"/>
                <a:pathLst>
                  <a:path w="7207" h="28637" extrusionOk="0">
                    <a:moveTo>
                      <a:pt x="5173" y="2701"/>
                    </a:moveTo>
                    <a:lnTo>
                      <a:pt x="5173" y="26123"/>
                    </a:lnTo>
                    <a:lnTo>
                      <a:pt x="2086" y="26123"/>
                    </a:lnTo>
                    <a:lnTo>
                      <a:pt x="2086" y="24726"/>
                    </a:lnTo>
                    <a:lnTo>
                      <a:pt x="3035" y="24726"/>
                    </a:lnTo>
                    <a:cubicBezTo>
                      <a:pt x="3254" y="24726"/>
                      <a:pt x="3432" y="24559"/>
                      <a:pt x="3432" y="24340"/>
                    </a:cubicBezTo>
                    <a:cubicBezTo>
                      <a:pt x="3432" y="24121"/>
                      <a:pt x="3254" y="23944"/>
                      <a:pt x="3035" y="23944"/>
                    </a:cubicBezTo>
                    <a:lnTo>
                      <a:pt x="2086" y="23944"/>
                    </a:lnTo>
                    <a:lnTo>
                      <a:pt x="2086" y="23120"/>
                    </a:lnTo>
                    <a:lnTo>
                      <a:pt x="3911" y="23120"/>
                    </a:lnTo>
                    <a:cubicBezTo>
                      <a:pt x="4130" y="23120"/>
                      <a:pt x="4297" y="22943"/>
                      <a:pt x="4297" y="22734"/>
                    </a:cubicBezTo>
                    <a:cubicBezTo>
                      <a:pt x="4297" y="22515"/>
                      <a:pt x="4130" y="22338"/>
                      <a:pt x="3911" y="22338"/>
                    </a:cubicBezTo>
                    <a:lnTo>
                      <a:pt x="2086" y="22338"/>
                    </a:lnTo>
                    <a:lnTo>
                      <a:pt x="2086" y="21472"/>
                    </a:lnTo>
                    <a:lnTo>
                      <a:pt x="3035" y="21472"/>
                    </a:lnTo>
                    <a:cubicBezTo>
                      <a:pt x="3254" y="21472"/>
                      <a:pt x="3432" y="21295"/>
                      <a:pt x="3432" y="21076"/>
                    </a:cubicBezTo>
                    <a:cubicBezTo>
                      <a:pt x="3432" y="20857"/>
                      <a:pt x="3254" y="20690"/>
                      <a:pt x="3035" y="20690"/>
                    </a:cubicBezTo>
                    <a:lnTo>
                      <a:pt x="2086" y="20690"/>
                    </a:lnTo>
                    <a:lnTo>
                      <a:pt x="2086" y="19866"/>
                    </a:lnTo>
                    <a:lnTo>
                      <a:pt x="3911" y="19866"/>
                    </a:lnTo>
                    <a:cubicBezTo>
                      <a:pt x="4130" y="19866"/>
                      <a:pt x="4297" y="19689"/>
                      <a:pt x="4297" y="19470"/>
                    </a:cubicBezTo>
                    <a:cubicBezTo>
                      <a:pt x="4297" y="19251"/>
                      <a:pt x="4130" y="19084"/>
                      <a:pt x="3911" y="19084"/>
                    </a:cubicBezTo>
                    <a:lnTo>
                      <a:pt x="2086" y="19084"/>
                    </a:lnTo>
                    <a:lnTo>
                      <a:pt x="2086" y="18208"/>
                    </a:lnTo>
                    <a:lnTo>
                      <a:pt x="3035" y="18208"/>
                    </a:lnTo>
                    <a:cubicBezTo>
                      <a:pt x="3254" y="18208"/>
                      <a:pt x="3432" y="18041"/>
                      <a:pt x="3432" y="17822"/>
                    </a:cubicBezTo>
                    <a:cubicBezTo>
                      <a:pt x="3432" y="17645"/>
                      <a:pt x="3254" y="17468"/>
                      <a:pt x="3035" y="17468"/>
                    </a:cubicBezTo>
                    <a:lnTo>
                      <a:pt x="2086" y="17468"/>
                    </a:lnTo>
                    <a:lnTo>
                      <a:pt x="2086" y="2701"/>
                    </a:lnTo>
                    <a:close/>
                    <a:moveTo>
                      <a:pt x="3609" y="0"/>
                    </a:moveTo>
                    <a:cubicBezTo>
                      <a:pt x="3390" y="0"/>
                      <a:pt x="3213" y="178"/>
                      <a:pt x="3213" y="397"/>
                    </a:cubicBezTo>
                    <a:lnTo>
                      <a:pt x="3213" y="1961"/>
                    </a:lnTo>
                    <a:lnTo>
                      <a:pt x="1690" y="1961"/>
                    </a:lnTo>
                    <a:cubicBezTo>
                      <a:pt x="1471" y="1961"/>
                      <a:pt x="1304" y="2138"/>
                      <a:pt x="1304" y="2347"/>
                    </a:cubicBezTo>
                    <a:lnTo>
                      <a:pt x="1304" y="26123"/>
                    </a:lnTo>
                    <a:lnTo>
                      <a:pt x="386" y="26123"/>
                    </a:lnTo>
                    <a:cubicBezTo>
                      <a:pt x="167" y="26123"/>
                      <a:pt x="1" y="26290"/>
                      <a:pt x="1" y="26509"/>
                    </a:cubicBezTo>
                    <a:cubicBezTo>
                      <a:pt x="1" y="26728"/>
                      <a:pt x="167" y="26906"/>
                      <a:pt x="386" y="26906"/>
                    </a:cubicBezTo>
                    <a:lnTo>
                      <a:pt x="3213" y="26906"/>
                    </a:lnTo>
                    <a:lnTo>
                      <a:pt x="3213" y="27855"/>
                    </a:lnTo>
                    <a:lnTo>
                      <a:pt x="1732" y="27855"/>
                    </a:lnTo>
                    <a:cubicBezTo>
                      <a:pt x="1523" y="27855"/>
                      <a:pt x="1346" y="28032"/>
                      <a:pt x="1346" y="28251"/>
                    </a:cubicBezTo>
                    <a:cubicBezTo>
                      <a:pt x="1346" y="28470"/>
                      <a:pt x="1523" y="28637"/>
                      <a:pt x="1732" y="28637"/>
                    </a:cubicBezTo>
                    <a:lnTo>
                      <a:pt x="5476" y="28637"/>
                    </a:lnTo>
                    <a:cubicBezTo>
                      <a:pt x="5695" y="28637"/>
                      <a:pt x="5861" y="28470"/>
                      <a:pt x="5861" y="28251"/>
                    </a:cubicBezTo>
                    <a:cubicBezTo>
                      <a:pt x="5861" y="28032"/>
                      <a:pt x="5695" y="27855"/>
                      <a:pt x="5476" y="27855"/>
                    </a:cubicBezTo>
                    <a:lnTo>
                      <a:pt x="3995" y="27855"/>
                    </a:lnTo>
                    <a:lnTo>
                      <a:pt x="3995" y="26906"/>
                    </a:lnTo>
                    <a:lnTo>
                      <a:pt x="6821" y="26906"/>
                    </a:lnTo>
                    <a:cubicBezTo>
                      <a:pt x="7040" y="26906"/>
                      <a:pt x="7207" y="26728"/>
                      <a:pt x="7207" y="26509"/>
                    </a:cubicBezTo>
                    <a:cubicBezTo>
                      <a:pt x="7207" y="26290"/>
                      <a:pt x="7040" y="26123"/>
                      <a:pt x="6821" y="26123"/>
                    </a:cubicBezTo>
                    <a:lnTo>
                      <a:pt x="5903" y="26123"/>
                    </a:lnTo>
                    <a:lnTo>
                      <a:pt x="5903" y="2347"/>
                    </a:lnTo>
                    <a:cubicBezTo>
                      <a:pt x="5903" y="2138"/>
                      <a:pt x="5736" y="1961"/>
                      <a:pt x="5559" y="1961"/>
                    </a:cubicBezTo>
                    <a:lnTo>
                      <a:pt x="3995" y="1961"/>
                    </a:lnTo>
                    <a:lnTo>
                      <a:pt x="3995" y="397"/>
                    </a:lnTo>
                    <a:cubicBezTo>
                      <a:pt x="3995" y="178"/>
                      <a:pt x="3817" y="0"/>
                      <a:pt x="3609" y="0"/>
                    </a:cubicBezTo>
                    <a:close/>
                  </a:path>
                </a:pathLst>
              </a:custGeom>
              <a:solidFill>
                <a:srgbClr val="4675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5" name="Google Shape;1537;p28"/>
              <p:cNvSpPr/>
              <p:nvPr/>
            </p:nvSpPr>
            <p:spPr>
              <a:xfrm>
                <a:off x="7264385" y="1788803"/>
                <a:ext cx="159148" cy="1207163"/>
              </a:xfrm>
              <a:custGeom>
                <a:avLst/>
                <a:gdLst/>
                <a:ahLst/>
                <a:cxnLst/>
                <a:rect l="l" t="t" r="r" b="b"/>
                <a:pathLst>
                  <a:path w="3088" h="23423" extrusionOk="0">
                    <a:moveTo>
                      <a:pt x="0" y="0"/>
                    </a:moveTo>
                    <a:lnTo>
                      <a:pt x="0" y="14767"/>
                    </a:lnTo>
                    <a:lnTo>
                      <a:pt x="949" y="14767"/>
                    </a:lnTo>
                    <a:cubicBezTo>
                      <a:pt x="1168" y="14767"/>
                      <a:pt x="1346" y="14944"/>
                      <a:pt x="1346" y="15121"/>
                    </a:cubicBezTo>
                    <a:cubicBezTo>
                      <a:pt x="1346" y="15340"/>
                      <a:pt x="1168" y="15507"/>
                      <a:pt x="949" y="15507"/>
                    </a:cubicBezTo>
                    <a:lnTo>
                      <a:pt x="0" y="15507"/>
                    </a:lnTo>
                    <a:lnTo>
                      <a:pt x="0" y="16383"/>
                    </a:lnTo>
                    <a:lnTo>
                      <a:pt x="1825" y="16383"/>
                    </a:lnTo>
                    <a:cubicBezTo>
                      <a:pt x="2044" y="16383"/>
                      <a:pt x="2211" y="16550"/>
                      <a:pt x="2211" y="16769"/>
                    </a:cubicBezTo>
                    <a:cubicBezTo>
                      <a:pt x="2211" y="16988"/>
                      <a:pt x="2044" y="17165"/>
                      <a:pt x="1825" y="17165"/>
                    </a:cubicBezTo>
                    <a:lnTo>
                      <a:pt x="0" y="17165"/>
                    </a:lnTo>
                    <a:lnTo>
                      <a:pt x="0" y="17989"/>
                    </a:lnTo>
                    <a:lnTo>
                      <a:pt x="949" y="17989"/>
                    </a:lnTo>
                    <a:cubicBezTo>
                      <a:pt x="1168" y="17989"/>
                      <a:pt x="1346" y="18156"/>
                      <a:pt x="1346" y="18375"/>
                    </a:cubicBezTo>
                    <a:cubicBezTo>
                      <a:pt x="1346" y="18594"/>
                      <a:pt x="1168" y="18771"/>
                      <a:pt x="949" y="18771"/>
                    </a:cubicBezTo>
                    <a:lnTo>
                      <a:pt x="0" y="18771"/>
                    </a:lnTo>
                    <a:lnTo>
                      <a:pt x="0" y="19637"/>
                    </a:lnTo>
                    <a:lnTo>
                      <a:pt x="1825" y="19637"/>
                    </a:lnTo>
                    <a:cubicBezTo>
                      <a:pt x="2044" y="19637"/>
                      <a:pt x="2211" y="19814"/>
                      <a:pt x="2211" y="20033"/>
                    </a:cubicBezTo>
                    <a:cubicBezTo>
                      <a:pt x="2211" y="20242"/>
                      <a:pt x="2044" y="20419"/>
                      <a:pt x="1825" y="20419"/>
                    </a:cubicBezTo>
                    <a:lnTo>
                      <a:pt x="0" y="20419"/>
                    </a:lnTo>
                    <a:lnTo>
                      <a:pt x="0" y="21243"/>
                    </a:lnTo>
                    <a:lnTo>
                      <a:pt x="949" y="21243"/>
                    </a:lnTo>
                    <a:cubicBezTo>
                      <a:pt x="1168" y="21243"/>
                      <a:pt x="1346" y="21420"/>
                      <a:pt x="1346" y="21639"/>
                    </a:cubicBezTo>
                    <a:cubicBezTo>
                      <a:pt x="1346" y="21858"/>
                      <a:pt x="1168" y="22025"/>
                      <a:pt x="949" y="22025"/>
                    </a:cubicBezTo>
                    <a:lnTo>
                      <a:pt x="0" y="22025"/>
                    </a:lnTo>
                    <a:lnTo>
                      <a:pt x="0" y="23422"/>
                    </a:lnTo>
                    <a:lnTo>
                      <a:pt x="3087" y="23422"/>
                    </a:lnTo>
                    <a:lnTo>
                      <a:pt x="3087" y="0"/>
                    </a:lnTo>
                    <a:close/>
                  </a:path>
                </a:pathLst>
              </a:custGeom>
              <a:solidFill>
                <a:srgbClr val="4675AB">
                  <a:alpha val="478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793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699AC3C-FE44-4341-B799-F20DE8937C2B}"/>
              </a:ext>
            </a:extLst>
          </p:cNvPr>
          <p:cNvSpPr txBox="1"/>
          <p:nvPr/>
        </p:nvSpPr>
        <p:spPr>
          <a:xfrm>
            <a:off x="1202798" y="235197"/>
            <a:ext cx="9673703" cy="872033"/>
          </a:xfrm>
          <a:prstGeom prst="rect">
            <a:avLst/>
          </a:prstGeom>
          <a:noFill/>
        </p:spPr>
        <p:txBody>
          <a:bodyPr wrap="square" lIns="91366" tIns="45718" rIns="91366" bIns="45718" rtlCol="0">
            <a:spAutoFit/>
          </a:bodyPr>
          <a:lstStyle/>
          <a:p>
            <a:pPr algn="ctr">
              <a:defRPr/>
            </a:pPr>
            <a:r>
              <a:rPr lang="tr-TR" sz="51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İletişim Bilgileri</a:t>
            </a:r>
            <a:endParaRPr lang="en-US" sz="51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DA7D1F2-A3EE-4AB3-A986-86F5979DC9D9}"/>
              </a:ext>
            </a:extLst>
          </p:cNvPr>
          <p:cNvSpPr txBox="1"/>
          <p:nvPr/>
        </p:nvSpPr>
        <p:spPr>
          <a:xfrm>
            <a:off x="2512895" y="1892155"/>
            <a:ext cx="4829495" cy="584775"/>
          </a:xfrm>
          <a:prstGeom prst="rect">
            <a:avLst/>
          </a:prstGeom>
          <a:noFill/>
        </p:spPr>
        <p:txBody>
          <a:bodyPr wrap="square" lIns="91366" tIns="45718" rIns="91366" bIns="45718" rtlCol="0">
            <a:spAutoFit/>
          </a:bodyPr>
          <a:lstStyle/>
          <a:p>
            <a:pPr>
              <a:defRPr/>
            </a:pPr>
            <a:r>
              <a:rPr lang="tr-TR" sz="32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www.gointcareer.com.tr</a:t>
            </a:r>
            <a:endParaRPr lang="en-US" sz="31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0C2ADE3-7BAC-48AC-848E-D9B5FE6B40F8}"/>
              </a:ext>
            </a:extLst>
          </p:cNvPr>
          <p:cNvSpPr txBox="1"/>
          <p:nvPr/>
        </p:nvSpPr>
        <p:spPr>
          <a:xfrm>
            <a:off x="2512849" y="3144445"/>
            <a:ext cx="4728827" cy="1077219"/>
          </a:xfrm>
          <a:prstGeom prst="rect">
            <a:avLst/>
          </a:prstGeom>
          <a:noFill/>
        </p:spPr>
        <p:txBody>
          <a:bodyPr wrap="square" lIns="91366" tIns="45718" rIns="91366" bIns="45718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+90 370 502 21 21</a:t>
            </a:r>
            <a:endParaRPr lang="tr-TR" sz="32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  <a:p>
            <a:pPr>
              <a:defRPr/>
            </a:pPr>
            <a:r>
              <a:rPr lang="en-US" sz="32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+90 545 933 00 78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xmlns="" id="{AEA38C21-3E80-434C-893D-BD1B6C6EA8EB}"/>
              </a:ext>
            </a:extLst>
          </p:cNvPr>
          <p:cNvSpPr>
            <a:spLocks noEditPoints="1"/>
          </p:cNvSpPr>
          <p:nvPr/>
        </p:nvSpPr>
        <p:spPr bwMode="auto">
          <a:xfrm>
            <a:off x="1202796" y="1658988"/>
            <a:ext cx="915991" cy="923397"/>
          </a:xfrm>
          <a:custGeom>
            <a:avLst/>
            <a:gdLst>
              <a:gd name="T0" fmla="*/ 407 w 763"/>
              <a:gd name="T1" fmla="*/ 1 h 763"/>
              <a:gd name="T2" fmla="*/ 356 w 763"/>
              <a:gd name="T3" fmla="*/ 1 h 763"/>
              <a:gd name="T4" fmla="*/ 0 w 763"/>
              <a:gd name="T5" fmla="*/ 382 h 763"/>
              <a:gd name="T6" fmla="*/ 356 w 763"/>
              <a:gd name="T7" fmla="*/ 762 h 763"/>
              <a:gd name="T8" fmla="*/ 407 w 763"/>
              <a:gd name="T9" fmla="*/ 762 h 763"/>
              <a:gd name="T10" fmla="*/ 763 w 763"/>
              <a:gd name="T11" fmla="*/ 382 h 763"/>
              <a:gd name="T12" fmla="*/ 240 w 763"/>
              <a:gd name="T13" fmla="*/ 86 h 763"/>
              <a:gd name="T14" fmla="*/ 105 w 763"/>
              <a:gd name="T15" fmla="*/ 205 h 763"/>
              <a:gd name="T16" fmla="*/ 79 w 763"/>
              <a:gd name="T17" fmla="*/ 255 h 763"/>
              <a:gd name="T18" fmla="*/ 155 w 763"/>
              <a:gd name="T19" fmla="*/ 356 h 763"/>
              <a:gd name="T20" fmla="*/ 79 w 763"/>
              <a:gd name="T21" fmla="*/ 255 h 763"/>
              <a:gd name="T22" fmla="*/ 155 w 763"/>
              <a:gd name="T23" fmla="*/ 406 h 763"/>
              <a:gd name="T24" fmla="*/ 79 w 763"/>
              <a:gd name="T25" fmla="*/ 507 h 763"/>
              <a:gd name="T26" fmla="*/ 105 w 763"/>
              <a:gd name="T27" fmla="*/ 557 h 763"/>
              <a:gd name="T28" fmla="*/ 240 w 763"/>
              <a:gd name="T29" fmla="*/ 676 h 763"/>
              <a:gd name="T30" fmla="*/ 356 w 763"/>
              <a:gd name="T31" fmla="*/ 705 h 763"/>
              <a:gd name="T32" fmla="*/ 356 w 763"/>
              <a:gd name="T33" fmla="*/ 557 h 763"/>
              <a:gd name="T34" fmla="*/ 356 w 763"/>
              <a:gd name="T35" fmla="*/ 507 h 763"/>
              <a:gd name="T36" fmla="*/ 205 w 763"/>
              <a:gd name="T37" fmla="*/ 406 h 763"/>
              <a:gd name="T38" fmla="*/ 356 w 763"/>
              <a:gd name="T39" fmla="*/ 507 h 763"/>
              <a:gd name="T40" fmla="*/ 205 w 763"/>
              <a:gd name="T41" fmla="*/ 356 h 763"/>
              <a:gd name="T42" fmla="*/ 356 w 763"/>
              <a:gd name="T43" fmla="*/ 255 h 763"/>
              <a:gd name="T44" fmla="*/ 356 w 763"/>
              <a:gd name="T45" fmla="*/ 205 h 763"/>
              <a:gd name="T46" fmla="*/ 356 w 763"/>
              <a:gd name="T47" fmla="*/ 57 h 763"/>
              <a:gd name="T48" fmla="*/ 657 w 763"/>
              <a:gd name="T49" fmla="*/ 205 h 763"/>
              <a:gd name="T50" fmla="*/ 522 w 763"/>
              <a:gd name="T51" fmla="*/ 86 h 763"/>
              <a:gd name="T52" fmla="*/ 406 w 763"/>
              <a:gd name="T53" fmla="*/ 57 h 763"/>
              <a:gd name="T54" fmla="*/ 406 w 763"/>
              <a:gd name="T55" fmla="*/ 205 h 763"/>
              <a:gd name="T56" fmla="*/ 406 w 763"/>
              <a:gd name="T57" fmla="*/ 255 h 763"/>
              <a:gd name="T58" fmla="*/ 557 w 763"/>
              <a:gd name="T59" fmla="*/ 356 h 763"/>
              <a:gd name="T60" fmla="*/ 406 w 763"/>
              <a:gd name="T61" fmla="*/ 255 h 763"/>
              <a:gd name="T62" fmla="*/ 557 w 763"/>
              <a:gd name="T63" fmla="*/ 406 h 763"/>
              <a:gd name="T64" fmla="*/ 406 w 763"/>
              <a:gd name="T65" fmla="*/ 507 h 763"/>
              <a:gd name="T66" fmla="*/ 406 w 763"/>
              <a:gd name="T67" fmla="*/ 705 h 763"/>
              <a:gd name="T68" fmla="*/ 530 w 763"/>
              <a:gd name="T69" fmla="*/ 557 h 763"/>
              <a:gd name="T70" fmla="*/ 522 w 763"/>
              <a:gd name="T71" fmla="*/ 676 h 763"/>
              <a:gd name="T72" fmla="*/ 657 w 763"/>
              <a:gd name="T73" fmla="*/ 557 h 763"/>
              <a:gd name="T74" fmla="*/ 683 w 763"/>
              <a:gd name="T75" fmla="*/ 507 h 763"/>
              <a:gd name="T76" fmla="*/ 607 w 763"/>
              <a:gd name="T77" fmla="*/ 406 h 763"/>
              <a:gd name="T78" fmla="*/ 683 w 763"/>
              <a:gd name="T79" fmla="*/ 507 h 763"/>
              <a:gd name="T80" fmla="*/ 595 w 763"/>
              <a:gd name="T81" fmla="*/ 255 h 763"/>
              <a:gd name="T82" fmla="*/ 707 w 763"/>
              <a:gd name="T83" fmla="*/ 356 h 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63" h="763">
                <a:moveTo>
                  <a:pt x="762" y="356"/>
                </a:moveTo>
                <a:cubicBezTo>
                  <a:pt x="750" y="166"/>
                  <a:pt x="598" y="13"/>
                  <a:pt x="407" y="1"/>
                </a:cubicBezTo>
                <a:cubicBezTo>
                  <a:pt x="382" y="0"/>
                  <a:pt x="382" y="0"/>
                  <a:pt x="382" y="0"/>
                </a:cubicBezTo>
                <a:cubicBezTo>
                  <a:pt x="356" y="1"/>
                  <a:pt x="356" y="1"/>
                  <a:pt x="356" y="1"/>
                </a:cubicBezTo>
                <a:cubicBezTo>
                  <a:pt x="166" y="13"/>
                  <a:pt x="13" y="166"/>
                  <a:pt x="1" y="356"/>
                </a:cubicBezTo>
                <a:cubicBezTo>
                  <a:pt x="0" y="382"/>
                  <a:pt x="0" y="382"/>
                  <a:pt x="0" y="382"/>
                </a:cubicBezTo>
                <a:cubicBezTo>
                  <a:pt x="1" y="407"/>
                  <a:pt x="1" y="407"/>
                  <a:pt x="1" y="407"/>
                </a:cubicBezTo>
                <a:cubicBezTo>
                  <a:pt x="13" y="598"/>
                  <a:pt x="166" y="750"/>
                  <a:pt x="356" y="762"/>
                </a:cubicBezTo>
                <a:cubicBezTo>
                  <a:pt x="382" y="763"/>
                  <a:pt x="382" y="763"/>
                  <a:pt x="382" y="763"/>
                </a:cubicBezTo>
                <a:cubicBezTo>
                  <a:pt x="407" y="762"/>
                  <a:pt x="407" y="762"/>
                  <a:pt x="407" y="762"/>
                </a:cubicBezTo>
                <a:cubicBezTo>
                  <a:pt x="598" y="750"/>
                  <a:pt x="750" y="598"/>
                  <a:pt x="762" y="407"/>
                </a:cubicBezTo>
                <a:cubicBezTo>
                  <a:pt x="763" y="382"/>
                  <a:pt x="763" y="382"/>
                  <a:pt x="763" y="382"/>
                </a:cubicBezTo>
                <a:lnTo>
                  <a:pt x="762" y="356"/>
                </a:lnTo>
                <a:close/>
                <a:moveTo>
                  <a:pt x="240" y="86"/>
                </a:moveTo>
                <a:cubicBezTo>
                  <a:pt x="215" y="118"/>
                  <a:pt x="195" y="158"/>
                  <a:pt x="180" y="205"/>
                </a:cubicBezTo>
                <a:cubicBezTo>
                  <a:pt x="105" y="205"/>
                  <a:pt x="105" y="205"/>
                  <a:pt x="105" y="205"/>
                </a:cubicBezTo>
                <a:cubicBezTo>
                  <a:pt x="138" y="153"/>
                  <a:pt x="184" y="112"/>
                  <a:pt x="240" y="86"/>
                </a:cubicBezTo>
                <a:close/>
                <a:moveTo>
                  <a:pt x="79" y="255"/>
                </a:moveTo>
                <a:cubicBezTo>
                  <a:pt x="167" y="255"/>
                  <a:pt x="167" y="255"/>
                  <a:pt x="167" y="255"/>
                </a:cubicBezTo>
                <a:cubicBezTo>
                  <a:pt x="160" y="287"/>
                  <a:pt x="156" y="321"/>
                  <a:pt x="155" y="356"/>
                </a:cubicBezTo>
                <a:cubicBezTo>
                  <a:pt x="55" y="356"/>
                  <a:pt x="55" y="356"/>
                  <a:pt x="55" y="356"/>
                </a:cubicBezTo>
                <a:cubicBezTo>
                  <a:pt x="57" y="320"/>
                  <a:pt x="66" y="286"/>
                  <a:pt x="79" y="255"/>
                </a:cubicBezTo>
                <a:close/>
                <a:moveTo>
                  <a:pt x="55" y="406"/>
                </a:moveTo>
                <a:cubicBezTo>
                  <a:pt x="155" y="406"/>
                  <a:pt x="155" y="406"/>
                  <a:pt x="155" y="406"/>
                </a:cubicBezTo>
                <a:cubicBezTo>
                  <a:pt x="156" y="441"/>
                  <a:pt x="160" y="475"/>
                  <a:pt x="167" y="507"/>
                </a:cubicBezTo>
                <a:cubicBezTo>
                  <a:pt x="79" y="507"/>
                  <a:pt x="79" y="507"/>
                  <a:pt x="79" y="507"/>
                </a:cubicBezTo>
                <a:cubicBezTo>
                  <a:pt x="66" y="476"/>
                  <a:pt x="57" y="442"/>
                  <a:pt x="55" y="406"/>
                </a:cubicBezTo>
                <a:close/>
                <a:moveTo>
                  <a:pt x="105" y="557"/>
                </a:moveTo>
                <a:cubicBezTo>
                  <a:pt x="180" y="557"/>
                  <a:pt x="180" y="557"/>
                  <a:pt x="180" y="557"/>
                </a:cubicBezTo>
                <a:cubicBezTo>
                  <a:pt x="195" y="604"/>
                  <a:pt x="215" y="644"/>
                  <a:pt x="240" y="676"/>
                </a:cubicBezTo>
                <a:cubicBezTo>
                  <a:pt x="184" y="650"/>
                  <a:pt x="138" y="609"/>
                  <a:pt x="105" y="557"/>
                </a:cubicBezTo>
                <a:close/>
                <a:moveTo>
                  <a:pt x="356" y="705"/>
                </a:moveTo>
                <a:cubicBezTo>
                  <a:pt x="304" y="691"/>
                  <a:pt x="259" y="636"/>
                  <a:pt x="232" y="557"/>
                </a:cubicBezTo>
                <a:cubicBezTo>
                  <a:pt x="356" y="557"/>
                  <a:pt x="356" y="557"/>
                  <a:pt x="356" y="557"/>
                </a:cubicBezTo>
                <a:lnTo>
                  <a:pt x="356" y="705"/>
                </a:lnTo>
                <a:close/>
                <a:moveTo>
                  <a:pt x="356" y="507"/>
                </a:moveTo>
                <a:cubicBezTo>
                  <a:pt x="218" y="507"/>
                  <a:pt x="218" y="507"/>
                  <a:pt x="218" y="507"/>
                </a:cubicBezTo>
                <a:cubicBezTo>
                  <a:pt x="211" y="476"/>
                  <a:pt x="207" y="442"/>
                  <a:pt x="205" y="406"/>
                </a:cubicBezTo>
                <a:cubicBezTo>
                  <a:pt x="356" y="406"/>
                  <a:pt x="356" y="406"/>
                  <a:pt x="356" y="406"/>
                </a:cubicBezTo>
                <a:lnTo>
                  <a:pt x="356" y="507"/>
                </a:lnTo>
                <a:close/>
                <a:moveTo>
                  <a:pt x="356" y="356"/>
                </a:moveTo>
                <a:cubicBezTo>
                  <a:pt x="205" y="356"/>
                  <a:pt x="205" y="356"/>
                  <a:pt x="205" y="356"/>
                </a:cubicBezTo>
                <a:cubicBezTo>
                  <a:pt x="207" y="320"/>
                  <a:pt x="211" y="286"/>
                  <a:pt x="218" y="255"/>
                </a:cubicBezTo>
                <a:cubicBezTo>
                  <a:pt x="356" y="255"/>
                  <a:pt x="356" y="255"/>
                  <a:pt x="356" y="255"/>
                </a:cubicBezTo>
                <a:lnTo>
                  <a:pt x="356" y="356"/>
                </a:lnTo>
                <a:close/>
                <a:moveTo>
                  <a:pt x="356" y="205"/>
                </a:moveTo>
                <a:cubicBezTo>
                  <a:pt x="232" y="205"/>
                  <a:pt x="232" y="205"/>
                  <a:pt x="232" y="205"/>
                </a:cubicBezTo>
                <a:cubicBezTo>
                  <a:pt x="259" y="126"/>
                  <a:pt x="304" y="71"/>
                  <a:pt x="356" y="57"/>
                </a:cubicBezTo>
                <a:lnTo>
                  <a:pt x="356" y="205"/>
                </a:lnTo>
                <a:close/>
                <a:moveTo>
                  <a:pt x="657" y="205"/>
                </a:moveTo>
                <a:cubicBezTo>
                  <a:pt x="582" y="205"/>
                  <a:pt x="582" y="205"/>
                  <a:pt x="582" y="205"/>
                </a:cubicBezTo>
                <a:cubicBezTo>
                  <a:pt x="567" y="158"/>
                  <a:pt x="547" y="118"/>
                  <a:pt x="522" y="86"/>
                </a:cubicBezTo>
                <a:cubicBezTo>
                  <a:pt x="577" y="112"/>
                  <a:pt x="624" y="153"/>
                  <a:pt x="657" y="205"/>
                </a:cubicBezTo>
                <a:close/>
                <a:moveTo>
                  <a:pt x="406" y="57"/>
                </a:moveTo>
                <a:cubicBezTo>
                  <a:pt x="458" y="71"/>
                  <a:pt x="503" y="126"/>
                  <a:pt x="530" y="205"/>
                </a:cubicBezTo>
                <a:cubicBezTo>
                  <a:pt x="406" y="205"/>
                  <a:pt x="406" y="205"/>
                  <a:pt x="406" y="205"/>
                </a:cubicBezTo>
                <a:lnTo>
                  <a:pt x="406" y="57"/>
                </a:lnTo>
                <a:close/>
                <a:moveTo>
                  <a:pt x="406" y="255"/>
                </a:moveTo>
                <a:cubicBezTo>
                  <a:pt x="544" y="255"/>
                  <a:pt x="544" y="255"/>
                  <a:pt x="544" y="255"/>
                </a:cubicBezTo>
                <a:cubicBezTo>
                  <a:pt x="551" y="286"/>
                  <a:pt x="555" y="320"/>
                  <a:pt x="557" y="356"/>
                </a:cubicBezTo>
                <a:cubicBezTo>
                  <a:pt x="406" y="356"/>
                  <a:pt x="406" y="356"/>
                  <a:pt x="406" y="356"/>
                </a:cubicBezTo>
                <a:lnTo>
                  <a:pt x="406" y="255"/>
                </a:lnTo>
                <a:close/>
                <a:moveTo>
                  <a:pt x="406" y="406"/>
                </a:moveTo>
                <a:cubicBezTo>
                  <a:pt x="557" y="406"/>
                  <a:pt x="557" y="406"/>
                  <a:pt x="557" y="406"/>
                </a:cubicBezTo>
                <a:cubicBezTo>
                  <a:pt x="555" y="442"/>
                  <a:pt x="551" y="476"/>
                  <a:pt x="544" y="507"/>
                </a:cubicBezTo>
                <a:cubicBezTo>
                  <a:pt x="406" y="507"/>
                  <a:pt x="406" y="507"/>
                  <a:pt x="406" y="507"/>
                </a:cubicBezTo>
                <a:lnTo>
                  <a:pt x="406" y="406"/>
                </a:lnTo>
                <a:close/>
                <a:moveTo>
                  <a:pt x="406" y="705"/>
                </a:moveTo>
                <a:cubicBezTo>
                  <a:pt x="406" y="557"/>
                  <a:pt x="406" y="557"/>
                  <a:pt x="406" y="557"/>
                </a:cubicBezTo>
                <a:cubicBezTo>
                  <a:pt x="530" y="557"/>
                  <a:pt x="530" y="557"/>
                  <a:pt x="530" y="557"/>
                </a:cubicBezTo>
                <a:cubicBezTo>
                  <a:pt x="503" y="636"/>
                  <a:pt x="458" y="691"/>
                  <a:pt x="406" y="705"/>
                </a:cubicBezTo>
                <a:close/>
                <a:moveTo>
                  <a:pt x="522" y="676"/>
                </a:moveTo>
                <a:cubicBezTo>
                  <a:pt x="547" y="644"/>
                  <a:pt x="567" y="604"/>
                  <a:pt x="582" y="557"/>
                </a:cubicBezTo>
                <a:cubicBezTo>
                  <a:pt x="657" y="557"/>
                  <a:pt x="657" y="557"/>
                  <a:pt x="657" y="557"/>
                </a:cubicBezTo>
                <a:cubicBezTo>
                  <a:pt x="624" y="609"/>
                  <a:pt x="577" y="650"/>
                  <a:pt x="522" y="676"/>
                </a:cubicBezTo>
                <a:close/>
                <a:moveTo>
                  <a:pt x="683" y="507"/>
                </a:moveTo>
                <a:cubicBezTo>
                  <a:pt x="595" y="507"/>
                  <a:pt x="595" y="507"/>
                  <a:pt x="595" y="507"/>
                </a:cubicBezTo>
                <a:cubicBezTo>
                  <a:pt x="602" y="475"/>
                  <a:pt x="606" y="441"/>
                  <a:pt x="607" y="406"/>
                </a:cubicBezTo>
                <a:cubicBezTo>
                  <a:pt x="707" y="406"/>
                  <a:pt x="707" y="406"/>
                  <a:pt x="707" y="406"/>
                </a:cubicBezTo>
                <a:cubicBezTo>
                  <a:pt x="705" y="442"/>
                  <a:pt x="696" y="476"/>
                  <a:pt x="683" y="507"/>
                </a:cubicBezTo>
                <a:close/>
                <a:moveTo>
                  <a:pt x="607" y="356"/>
                </a:moveTo>
                <a:cubicBezTo>
                  <a:pt x="606" y="321"/>
                  <a:pt x="602" y="287"/>
                  <a:pt x="595" y="255"/>
                </a:cubicBezTo>
                <a:cubicBezTo>
                  <a:pt x="683" y="255"/>
                  <a:pt x="683" y="255"/>
                  <a:pt x="683" y="255"/>
                </a:cubicBezTo>
                <a:cubicBezTo>
                  <a:pt x="696" y="286"/>
                  <a:pt x="705" y="320"/>
                  <a:pt x="707" y="356"/>
                </a:cubicBezTo>
                <a:lnTo>
                  <a:pt x="607" y="3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>
                  <a:lumMod val="90000"/>
                  <a:lumOff val="10000"/>
                </a:srgbClr>
              </a:solidFill>
              <a:latin typeface="Calibri"/>
            </a:endParaRPr>
          </a:p>
        </p:txBody>
      </p:sp>
      <p:sp>
        <p:nvSpPr>
          <p:cNvPr id="10" name="Freeform 18">
            <a:extLst>
              <a:ext uri="{FF2B5EF4-FFF2-40B4-BE49-F238E27FC236}">
                <a16:creationId xmlns:a16="http://schemas.microsoft.com/office/drawing/2014/main" xmlns="" id="{D69228CF-B0FB-4EB6-8992-A1E7FF98A42F}"/>
              </a:ext>
            </a:extLst>
          </p:cNvPr>
          <p:cNvSpPr>
            <a:spLocks noEditPoints="1"/>
          </p:cNvSpPr>
          <p:nvPr/>
        </p:nvSpPr>
        <p:spPr bwMode="auto">
          <a:xfrm>
            <a:off x="1288820" y="3144452"/>
            <a:ext cx="893277" cy="900831"/>
          </a:xfrm>
          <a:custGeom>
            <a:avLst/>
            <a:gdLst>
              <a:gd name="T0" fmla="*/ 776 w 2389"/>
              <a:gd name="T1" fmla="*/ 783 h 2390"/>
              <a:gd name="T2" fmla="*/ 235 w 2389"/>
              <a:gd name="T3" fmla="*/ 242 h 2390"/>
              <a:gd name="T4" fmla="*/ 445 w 2389"/>
              <a:gd name="T5" fmla="*/ 33 h 2390"/>
              <a:gd name="T6" fmla="*/ 562 w 2389"/>
              <a:gd name="T7" fmla="*/ 32 h 2390"/>
              <a:gd name="T8" fmla="*/ 983 w 2389"/>
              <a:gd name="T9" fmla="*/ 453 h 2390"/>
              <a:gd name="T10" fmla="*/ 982 w 2389"/>
              <a:gd name="T11" fmla="*/ 571 h 2390"/>
              <a:gd name="T12" fmla="*/ 890 w 2389"/>
              <a:gd name="T13" fmla="*/ 663 h 2390"/>
              <a:gd name="T14" fmla="*/ 804 w 2389"/>
              <a:gd name="T15" fmla="*/ 749 h 2390"/>
              <a:gd name="T16" fmla="*/ 776 w 2389"/>
              <a:gd name="T17" fmla="*/ 783 h 2390"/>
              <a:gd name="T18" fmla="*/ 1220 w 2389"/>
              <a:gd name="T19" fmla="*/ 1664 h 2390"/>
              <a:gd name="T20" fmla="*/ 965 w 2389"/>
              <a:gd name="T21" fmla="*/ 1425 h 2390"/>
              <a:gd name="T22" fmla="*/ 726 w 2389"/>
              <a:gd name="T23" fmla="*/ 1168 h 2390"/>
              <a:gd name="T24" fmla="*/ 684 w 2389"/>
              <a:gd name="T25" fmla="*/ 904 h 2390"/>
              <a:gd name="T26" fmla="*/ 129 w 2389"/>
              <a:gd name="T27" fmla="*/ 349 h 2390"/>
              <a:gd name="T28" fmla="*/ 158 w 2389"/>
              <a:gd name="T29" fmla="*/ 1100 h 2390"/>
              <a:gd name="T30" fmla="*/ 379 w 2389"/>
              <a:gd name="T31" fmla="*/ 1445 h 2390"/>
              <a:gd name="T32" fmla="*/ 643 w 2389"/>
              <a:gd name="T33" fmla="*/ 1747 h 2390"/>
              <a:gd name="T34" fmla="*/ 944 w 2389"/>
              <a:gd name="T35" fmla="*/ 2013 h 2390"/>
              <a:gd name="T36" fmla="*/ 1289 w 2389"/>
              <a:gd name="T37" fmla="*/ 2233 h 2390"/>
              <a:gd name="T38" fmla="*/ 2040 w 2389"/>
              <a:gd name="T39" fmla="*/ 2261 h 2390"/>
              <a:gd name="T40" fmla="*/ 1485 w 2389"/>
              <a:gd name="T41" fmla="*/ 1706 h 2390"/>
              <a:gd name="T42" fmla="*/ 1220 w 2389"/>
              <a:gd name="T43" fmla="*/ 1664 h 2390"/>
              <a:gd name="T44" fmla="*/ 2357 w 2389"/>
              <a:gd name="T45" fmla="*/ 1828 h 2390"/>
              <a:gd name="T46" fmla="*/ 1936 w 2389"/>
              <a:gd name="T47" fmla="*/ 1407 h 2390"/>
              <a:gd name="T48" fmla="*/ 1818 w 2389"/>
              <a:gd name="T49" fmla="*/ 1407 h 2390"/>
              <a:gd name="T50" fmla="*/ 1818 w 2389"/>
              <a:gd name="T51" fmla="*/ 1407 h 2390"/>
              <a:gd name="T52" fmla="*/ 1726 w 2389"/>
              <a:gd name="T53" fmla="*/ 1499 h 2390"/>
              <a:gd name="T54" fmla="*/ 1640 w 2389"/>
              <a:gd name="T55" fmla="*/ 1585 h 2390"/>
              <a:gd name="T56" fmla="*/ 1606 w 2389"/>
              <a:gd name="T57" fmla="*/ 1614 h 2390"/>
              <a:gd name="T58" fmla="*/ 2146 w 2389"/>
              <a:gd name="T59" fmla="*/ 2154 h 2390"/>
              <a:gd name="T60" fmla="*/ 2356 w 2389"/>
              <a:gd name="T61" fmla="*/ 1945 h 2390"/>
              <a:gd name="T62" fmla="*/ 2357 w 2389"/>
              <a:gd name="T63" fmla="*/ 1828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389" h="2390">
                <a:moveTo>
                  <a:pt x="776" y="783"/>
                </a:moveTo>
                <a:cubicBezTo>
                  <a:pt x="235" y="242"/>
                  <a:pt x="235" y="242"/>
                  <a:pt x="235" y="242"/>
                </a:cubicBezTo>
                <a:cubicBezTo>
                  <a:pt x="305" y="173"/>
                  <a:pt x="375" y="103"/>
                  <a:pt x="445" y="33"/>
                </a:cubicBezTo>
                <a:cubicBezTo>
                  <a:pt x="477" y="0"/>
                  <a:pt x="529" y="0"/>
                  <a:pt x="562" y="32"/>
                </a:cubicBezTo>
                <a:cubicBezTo>
                  <a:pt x="983" y="453"/>
                  <a:pt x="983" y="453"/>
                  <a:pt x="983" y="453"/>
                </a:cubicBezTo>
                <a:cubicBezTo>
                  <a:pt x="1015" y="485"/>
                  <a:pt x="1015" y="538"/>
                  <a:pt x="982" y="571"/>
                </a:cubicBezTo>
                <a:cubicBezTo>
                  <a:pt x="890" y="663"/>
                  <a:pt x="890" y="663"/>
                  <a:pt x="890" y="663"/>
                </a:cubicBezTo>
                <a:cubicBezTo>
                  <a:pt x="804" y="749"/>
                  <a:pt x="804" y="749"/>
                  <a:pt x="804" y="749"/>
                </a:cubicBezTo>
                <a:cubicBezTo>
                  <a:pt x="794" y="760"/>
                  <a:pt x="784" y="771"/>
                  <a:pt x="776" y="783"/>
                </a:cubicBezTo>
                <a:close/>
                <a:moveTo>
                  <a:pt x="1220" y="1664"/>
                </a:moveTo>
                <a:cubicBezTo>
                  <a:pt x="1132" y="1588"/>
                  <a:pt x="1047" y="1507"/>
                  <a:pt x="965" y="1425"/>
                </a:cubicBezTo>
                <a:cubicBezTo>
                  <a:pt x="882" y="1342"/>
                  <a:pt x="802" y="1257"/>
                  <a:pt x="726" y="1168"/>
                </a:cubicBezTo>
                <a:cubicBezTo>
                  <a:pt x="663" y="1096"/>
                  <a:pt x="651" y="992"/>
                  <a:pt x="684" y="904"/>
                </a:cubicBezTo>
                <a:cubicBezTo>
                  <a:pt x="129" y="349"/>
                  <a:pt x="129" y="349"/>
                  <a:pt x="129" y="349"/>
                </a:cubicBezTo>
                <a:cubicBezTo>
                  <a:pt x="0" y="482"/>
                  <a:pt x="16" y="811"/>
                  <a:pt x="158" y="1100"/>
                </a:cubicBezTo>
                <a:cubicBezTo>
                  <a:pt x="218" y="1225"/>
                  <a:pt x="297" y="1338"/>
                  <a:pt x="379" y="1445"/>
                </a:cubicBezTo>
                <a:cubicBezTo>
                  <a:pt x="460" y="1552"/>
                  <a:pt x="549" y="1653"/>
                  <a:pt x="643" y="1747"/>
                </a:cubicBezTo>
                <a:cubicBezTo>
                  <a:pt x="737" y="1842"/>
                  <a:pt x="837" y="1931"/>
                  <a:pt x="944" y="2013"/>
                </a:cubicBezTo>
                <a:cubicBezTo>
                  <a:pt x="1051" y="2094"/>
                  <a:pt x="1165" y="2172"/>
                  <a:pt x="1289" y="2233"/>
                </a:cubicBezTo>
                <a:cubicBezTo>
                  <a:pt x="1578" y="2374"/>
                  <a:pt x="1908" y="2390"/>
                  <a:pt x="2040" y="2261"/>
                </a:cubicBezTo>
                <a:cubicBezTo>
                  <a:pt x="1485" y="1706"/>
                  <a:pt x="1485" y="1706"/>
                  <a:pt x="1485" y="1706"/>
                </a:cubicBezTo>
                <a:cubicBezTo>
                  <a:pt x="1397" y="1738"/>
                  <a:pt x="1293" y="1726"/>
                  <a:pt x="1220" y="1664"/>
                </a:cubicBezTo>
                <a:close/>
                <a:moveTo>
                  <a:pt x="2357" y="1828"/>
                </a:moveTo>
                <a:cubicBezTo>
                  <a:pt x="1936" y="1407"/>
                  <a:pt x="1936" y="1407"/>
                  <a:pt x="1936" y="1407"/>
                </a:cubicBezTo>
                <a:cubicBezTo>
                  <a:pt x="1904" y="1375"/>
                  <a:pt x="1851" y="1375"/>
                  <a:pt x="1818" y="1407"/>
                </a:cubicBezTo>
                <a:cubicBezTo>
                  <a:pt x="1818" y="1407"/>
                  <a:pt x="1818" y="1407"/>
                  <a:pt x="1818" y="1407"/>
                </a:cubicBezTo>
                <a:cubicBezTo>
                  <a:pt x="1726" y="1499"/>
                  <a:pt x="1726" y="1499"/>
                  <a:pt x="1726" y="1499"/>
                </a:cubicBezTo>
                <a:cubicBezTo>
                  <a:pt x="1640" y="1585"/>
                  <a:pt x="1640" y="1585"/>
                  <a:pt x="1640" y="1585"/>
                </a:cubicBezTo>
                <a:cubicBezTo>
                  <a:pt x="1630" y="1596"/>
                  <a:pt x="1618" y="1605"/>
                  <a:pt x="1606" y="1614"/>
                </a:cubicBezTo>
                <a:cubicBezTo>
                  <a:pt x="2146" y="2154"/>
                  <a:pt x="2146" y="2154"/>
                  <a:pt x="2146" y="2154"/>
                </a:cubicBezTo>
                <a:cubicBezTo>
                  <a:pt x="2216" y="2084"/>
                  <a:pt x="2286" y="2015"/>
                  <a:pt x="2356" y="1945"/>
                </a:cubicBezTo>
                <a:cubicBezTo>
                  <a:pt x="2389" y="1912"/>
                  <a:pt x="2389" y="1860"/>
                  <a:pt x="2357" y="182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  <a:latin typeface="Calibri"/>
            </a:endParaRPr>
          </a:p>
        </p:txBody>
      </p:sp>
      <p:sp>
        <p:nvSpPr>
          <p:cNvPr id="13" name="Google Shape;9434;p57"/>
          <p:cNvSpPr/>
          <p:nvPr/>
        </p:nvSpPr>
        <p:spPr>
          <a:xfrm>
            <a:off x="1112707" y="4773129"/>
            <a:ext cx="1283249" cy="944627"/>
          </a:xfrm>
          <a:custGeom>
            <a:avLst/>
            <a:gdLst/>
            <a:ahLst/>
            <a:cxnLst/>
            <a:rect l="l" t="t" r="r" b="b"/>
            <a:pathLst>
              <a:path w="11658" h="8192" extrusionOk="0">
                <a:moveTo>
                  <a:pt x="10429" y="662"/>
                </a:moveTo>
                <a:cubicBezTo>
                  <a:pt x="10114" y="1008"/>
                  <a:pt x="6207" y="4915"/>
                  <a:pt x="6081" y="5072"/>
                </a:cubicBezTo>
                <a:cubicBezTo>
                  <a:pt x="6018" y="5135"/>
                  <a:pt x="5916" y="5167"/>
                  <a:pt x="5813" y="5167"/>
                </a:cubicBezTo>
                <a:cubicBezTo>
                  <a:pt x="5711" y="5167"/>
                  <a:pt x="5608" y="5135"/>
                  <a:pt x="5545" y="5072"/>
                </a:cubicBezTo>
                <a:lnTo>
                  <a:pt x="1135" y="662"/>
                </a:lnTo>
                <a:close/>
                <a:moveTo>
                  <a:pt x="662" y="1134"/>
                </a:moveTo>
                <a:lnTo>
                  <a:pt x="3624" y="4096"/>
                </a:lnTo>
                <a:lnTo>
                  <a:pt x="662" y="7057"/>
                </a:lnTo>
                <a:lnTo>
                  <a:pt x="662" y="1134"/>
                </a:lnTo>
                <a:close/>
                <a:moveTo>
                  <a:pt x="10996" y="1134"/>
                </a:moveTo>
                <a:lnTo>
                  <a:pt x="10996" y="7057"/>
                </a:lnTo>
                <a:lnTo>
                  <a:pt x="8034" y="4096"/>
                </a:lnTo>
                <a:lnTo>
                  <a:pt x="10996" y="1134"/>
                </a:lnTo>
                <a:close/>
                <a:moveTo>
                  <a:pt x="7562" y="4568"/>
                </a:moveTo>
                <a:lnTo>
                  <a:pt x="10492" y="7530"/>
                </a:lnTo>
                <a:lnTo>
                  <a:pt x="1198" y="7530"/>
                </a:lnTo>
                <a:lnTo>
                  <a:pt x="4096" y="4568"/>
                </a:lnTo>
                <a:lnTo>
                  <a:pt x="5073" y="5545"/>
                </a:lnTo>
                <a:cubicBezTo>
                  <a:pt x="5278" y="5750"/>
                  <a:pt x="5553" y="5852"/>
                  <a:pt x="5829" y="5852"/>
                </a:cubicBezTo>
                <a:cubicBezTo>
                  <a:pt x="6105" y="5852"/>
                  <a:pt x="6380" y="5750"/>
                  <a:pt x="6585" y="5545"/>
                </a:cubicBezTo>
                <a:lnTo>
                  <a:pt x="7562" y="4568"/>
                </a:lnTo>
                <a:close/>
                <a:moveTo>
                  <a:pt x="1009" y="0"/>
                </a:moveTo>
                <a:cubicBezTo>
                  <a:pt x="473" y="0"/>
                  <a:pt x="1" y="473"/>
                  <a:pt x="1" y="1008"/>
                </a:cubicBezTo>
                <a:lnTo>
                  <a:pt x="1" y="7152"/>
                </a:lnTo>
                <a:cubicBezTo>
                  <a:pt x="1" y="7719"/>
                  <a:pt x="473" y="8191"/>
                  <a:pt x="1009" y="8191"/>
                </a:cubicBezTo>
                <a:lnTo>
                  <a:pt x="10618" y="8191"/>
                </a:lnTo>
                <a:cubicBezTo>
                  <a:pt x="11185" y="8191"/>
                  <a:pt x="11657" y="7719"/>
                  <a:pt x="11657" y="7152"/>
                </a:cubicBezTo>
                <a:lnTo>
                  <a:pt x="11657" y="1008"/>
                </a:lnTo>
                <a:cubicBezTo>
                  <a:pt x="11657" y="441"/>
                  <a:pt x="11185" y="0"/>
                  <a:pt x="10618" y="0"/>
                </a:cubicBezTo>
                <a:close/>
              </a:path>
            </a:pathLst>
          </a:custGeom>
          <a:solidFill>
            <a:srgbClr val="FCB414"/>
          </a:solidFill>
          <a:ln>
            <a:noFill/>
          </a:ln>
        </p:spPr>
        <p:txBody>
          <a:bodyPr spcFirstLastPara="1" wrap="square" lIns="91350" tIns="91350" rIns="91350" bIns="91350" anchor="ctr" anchorCtr="0">
            <a:noAutofit/>
          </a:bodyPr>
          <a:lstStyle/>
          <a:p>
            <a:endParaRPr/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xmlns="" id="{2DA7D1F2-A3EE-4AB3-A986-86F5979DC9D9}"/>
              </a:ext>
            </a:extLst>
          </p:cNvPr>
          <p:cNvSpPr txBox="1"/>
          <p:nvPr/>
        </p:nvSpPr>
        <p:spPr>
          <a:xfrm>
            <a:off x="2512895" y="4826903"/>
            <a:ext cx="4829495" cy="584775"/>
          </a:xfrm>
          <a:prstGeom prst="rect">
            <a:avLst/>
          </a:prstGeom>
          <a:noFill/>
        </p:spPr>
        <p:txBody>
          <a:bodyPr wrap="square" lIns="91366" tIns="45718" rIns="91366" bIns="45718" rtlCol="0">
            <a:spAutoFit/>
          </a:bodyPr>
          <a:lstStyle/>
          <a:p>
            <a:pPr lvl="0">
              <a:defRPr/>
            </a:pPr>
            <a:r>
              <a:rPr lang="tr-TR" sz="3200" dirty="0">
                <a:solidFill>
                  <a:srgbClr val="FFFFFF"/>
                </a:solidFill>
                <a:latin typeface="Times New Roman" pitchFamily="18" charset="0"/>
                <a:ea typeface="Noto Sans" panose="020B0502040504020204" pitchFamily="34"/>
                <a:cs typeface="Times New Roman" pitchFamily="18" charset="0"/>
              </a:rPr>
              <a:t> info@gointcareer.com.tr</a:t>
            </a:r>
            <a:endParaRPr lang="en-US" sz="3200" dirty="0">
              <a:solidFill>
                <a:srgbClr val="FFFFFF"/>
              </a:solidFill>
              <a:latin typeface="Times New Roman" pitchFamily="18" charset="0"/>
              <a:ea typeface="Noto Sans" panose="020B0502040504020204" pitchFamily="34"/>
              <a:cs typeface="Times New Roman" pitchFamily="18" charset="0"/>
            </a:endParaRPr>
          </a:p>
        </p:txBody>
      </p:sp>
      <p:pic>
        <p:nvPicPr>
          <p:cNvPr id="1026" name="Picture 2" descr="C:\Users\user\Desktop\gointcare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26" y="83081"/>
            <a:ext cx="1224943" cy="45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reeform 6">
            <a:extLst>
              <a:ext uri="{FF2B5EF4-FFF2-40B4-BE49-F238E27FC236}">
                <a16:creationId xmlns:a16="http://schemas.microsoft.com/office/drawing/2014/main" xmlns="" id="{84FB47E7-8375-47A9-BE44-D705234A790C}"/>
              </a:ext>
            </a:extLst>
          </p:cNvPr>
          <p:cNvSpPr>
            <a:spLocks noEditPoints="1"/>
          </p:cNvSpPr>
          <p:nvPr/>
        </p:nvSpPr>
        <p:spPr bwMode="auto">
          <a:xfrm>
            <a:off x="542207" y="1050925"/>
            <a:ext cx="10723120" cy="5807075"/>
          </a:xfrm>
          <a:custGeom>
            <a:avLst/>
            <a:gdLst>
              <a:gd name="T0" fmla="*/ 609 w 2788"/>
              <a:gd name="T1" fmla="*/ 204 h 1509"/>
              <a:gd name="T2" fmla="*/ 798 w 2788"/>
              <a:gd name="T3" fmla="*/ 348 h 1509"/>
              <a:gd name="T4" fmla="*/ 534 w 2788"/>
              <a:gd name="T5" fmla="*/ 165 h 1509"/>
              <a:gd name="T6" fmla="*/ 430 w 2788"/>
              <a:gd name="T7" fmla="*/ 244 h 1509"/>
              <a:gd name="T8" fmla="*/ 659 w 2788"/>
              <a:gd name="T9" fmla="*/ 331 h 1509"/>
              <a:gd name="T10" fmla="*/ 648 w 2788"/>
              <a:gd name="T11" fmla="*/ 65 h 1509"/>
              <a:gd name="T12" fmla="*/ 724 w 2788"/>
              <a:gd name="T13" fmla="*/ 94 h 1509"/>
              <a:gd name="T14" fmla="*/ 1257 w 2788"/>
              <a:gd name="T15" fmla="*/ 472 h 1509"/>
              <a:gd name="T16" fmla="*/ 483 w 2788"/>
              <a:gd name="T17" fmla="*/ 125 h 1509"/>
              <a:gd name="T18" fmla="*/ 457 w 2788"/>
              <a:gd name="T19" fmla="*/ 167 h 1509"/>
              <a:gd name="T20" fmla="*/ 560 w 2788"/>
              <a:gd name="T21" fmla="*/ 67 h 1509"/>
              <a:gd name="T22" fmla="*/ 608 w 2788"/>
              <a:gd name="T23" fmla="*/ 141 h 1509"/>
              <a:gd name="T24" fmla="*/ 1754 w 2788"/>
              <a:gd name="T25" fmla="*/ 58 h 1509"/>
              <a:gd name="T26" fmla="*/ 1255 w 2788"/>
              <a:gd name="T27" fmla="*/ 442 h 1509"/>
              <a:gd name="T28" fmla="*/ 2014 w 2788"/>
              <a:gd name="T29" fmla="*/ 68 h 1509"/>
              <a:gd name="T30" fmla="*/ 1264 w 2788"/>
              <a:gd name="T31" fmla="*/ 428 h 1509"/>
              <a:gd name="T32" fmla="*/ 1280 w 2788"/>
              <a:gd name="T33" fmla="*/ 404 h 1509"/>
              <a:gd name="T34" fmla="*/ 1456 w 2788"/>
              <a:gd name="T35" fmla="*/ 252 h 1509"/>
              <a:gd name="T36" fmla="*/ 2294 w 2788"/>
              <a:gd name="T37" fmla="*/ 958 h 1509"/>
              <a:gd name="T38" fmla="*/ 2292 w 2788"/>
              <a:gd name="T39" fmla="*/ 1259 h 1509"/>
              <a:gd name="T40" fmla="*/ 2402 w 2788"/>
              <a:gd name="T41" fmla="*/ 997 h 1509"/>
              <a:gd name="T42" fmla="*/ 2409 w 2788"/>
              <a:gd name="T43" fmla="*/ 466 h 1509"/>
              <a:gd name="T44" fmla="*/ 2256 w 2788"/>
              <a:gd name="T45" fmla="*/ 1010 h 1509"/>
              <a:gd name="T46" fmla="*/ 1554 w 2788"/>
              <a:gd name="T47" fmla="*/ 659 h 1509"/>
              <a:gd name="T48" fmla="*/ 2505 w 2788"/>
              <a:gd name="T49" fmla="*/ 1025 h 1509"/>
              <a:gd name="T50" fmla="*/ 2663 w 2788"/>
              <a:gd name="T51" fmla="*/ 1335 h 1509"/>
              <a:gd name="T52" fmla="*/ 2534 w 2788"/>
              <a:gd name="T53" fmla="*/ 365 h 1509"/>
              <a:gd name="T54" fmla="*/ 2238 w 2788"/>
              <a:gd name="T55" fmla="*/ 707 h 1509"/>
              <a:gd name="T56" fmla="*/ 1926 w 2788"/>
              <a:gd name="T57" fmla="*/ 863 h 1509"/>
              <a:gd name="T58" fmla="*/ 1659 w 2788"/>
              <a:gd name="T59" fmla="*/ 858 h 1509"/>
              <a:gd name="T60" fmla="*/ 1440 w 2788"/>
              <a:gd name="T61" fmla="*/ 1246 h 1509"/>
              <a:gd name="T62" fmla="*/ 1381 w 2788"/>
              <a:gd name="T63" fmla="*/ 669 h 1509"/>
              <a:gd name="T64" fmla="*/ 1603 w 2788"/>
              <a:gd name="T65" fmla="*/ 537 h 1509"/>
              <a:gd name="T66" fmla="*/ 1427 w 2788"/>
              <a:gd name="T67" fmla="*/ 596 h 1509"/>
              <a:gd name="T68" fmla="*/ 1284 w 2788"/>
              <a:gd name="T69" fmla="*/ 534 h 1509"/>
              <a:gd name="T70" fmla="*/ 1469 w 2788"/>
              <a:gd name="T71" fmla="*/ 425 h 1509"/>
              <a:gd name="T72" fmla="*/ 1406 w 2788"/>
              <a:gd name="T73" fmla="*/ 301 h 1509"/>
              <a:gd name="T74" fmla="*/ 1719 w 2788"/>
              <a:gd name="T75" fmla="*/ 265 h 1509"/>
              <a:gd name="T76" fmla="*/ 1983 w 2788"/>
              <a:gd name="T77" fmla="*/ 166 h 1509"/>
              <a:gd name="T78" fmla="*/ 2600 w 2788"/>
              <a:gd name="T79" fmla="*/ 255 h 1509"/>
              <a:gd name="T80" fmla="*/ 1713 w 2788"/>
              <a:gd name="T81" fmla="*/ 611 h 1509"/>
              <a:gd name="T82" fmla="*/ 783 w 2788"/>
              <a:gd name="T83" fmla="*/ 817 h 1509"/>
              <a:gd name="T84" fmla="*/ 787 w 2788"/>
              <a:gd name="T85" fmla="*/ 1388 h 1509"/>
              <a:gd name="T86" fmla="*/ 487 w 2788"/>
              <a:gd name="T87" fmla="*/ 801 h 1509"/>
              <a:gd name="T88" fmla="*/ 126 w 2788"/>
              <a:gd name="T89" fmla="*/ 397 h 1509"/>
              <a:gd name="T90" fmla="*/ 32 w 2788"/>
              <a:gd name="T91" fmla="*/ 261 h 1509"/>
              <a:gd name="T92" fmla="*/ 579 w 2788"/>
              <a:gd name="T93" fmla="*/ 258 h 1509"/>
              <a:gd name="T94" fmla="*/ 613 w 2788"/>
              <a:gd name="T95" fmla="*/ 316 h 1509"/>
              <a:gd name="T96" fmla="*/ 824 w 2788"/>
              <a:gd name="T97" fmla="*/ 432 h 1509"/>
              <a:gd name="T98" fmla="*/ 802 w 2788"/>
              <a:gd name="T99" fmla="*/ 558 h 1509"/>
              <a:gd name="T100" fmla="*/ 675 w 2788"/>
              <a:gd name="T101" fmla="*/ 752 h 1509"/>
              <a:gd name="T102" fmla="*/ 676 w 2788"/>
              <a:gd name="T103" fmla="*/ 897 h 1509"/>
              <a:gd name="T104" fmla="*/ 629 w 2788"/>
              <a:gd name="T105" fmla="*/ 551 h 1509"/>
              <a:gd name="T106" fmla="*/ 337 w 2788"/>
              <a:gd name="T107" fmla="*/ 304 h 1509"/>
              <a:gd name="T108" fmla="*/ 549 w 2788"/>
              <a:gd name="T109" fmla="*/ 490 h 1509"/>
              <a:gd name="T110" fmla="*/ 381 w 2788"/>
              <a:gd name="T111" fmla="*/ 141 h 1509"/>
              <a:gd name="T112" fmla="*/ 1642 w 2788"/>
              <a:gd name="T113" fmla="*/ 1175 h 1509"/>
              <a:gd name="T114" fmla="*/ 2271 w 2788"/>
              <a:gd name="T115" fmla="*/ 900 h 1509"/>
              <a:gd name="T116" fmla="*/ 2155 w 2788"/>
              <a:gd name="T117" fmla="*/ 981 h 1509"/>
              <a:gd name="T118" fmla="*/ 747 w 2788"/>
              <a:gd name="T119" fmla="*/ 802 h 1509"/>
              <a:gd name="T120" fmla="*/ 1137 w 2788"/>
              <a:gd name="T121" fmla="*/ 140 h 1509"/>
              <a:gd name="T122" fmla="*/ 910 w 2788"/>
              <a:gd name="T123" fmla="*/ 252 h 1509"/>
              <a:gd name="T124" fmla="*/ 2086 w 2788"/>
              <a:gd name="T125" fmla="*/ 992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88" h="1509">
                <a:moveTo>
                  <a:pt x="1256" y="418"/>
                </a:moveTo>
                <a:cubicBezTo>
                  <a:pt x="1256" y="420"/>
                  <a:pt x="1257" y="422"/>
                  <a:pt x="1260" y="421"/>
                </a:cubicBezTo>
                <a:cubicBezTo>
                  <a:pt x="1258" y="426"/>
                  <a:pt x="1253" y="421"/>
                  <a:pt x="1251" y="418"/>
                </a:cubicBezTo>
                <a:cubicBezTo>
                  <a:pt x="1251" y="418"/>
                  <a:pt x="1252" y="417"/>
                  <a:pt x="1252" y="417"/>
                </a:cubicBezTo>
                <a:cubicBezTo>
                  <a:pt x="1253" y="417"/>
                  <a:pt x="1253" y="418"/>
                  <a:pt x="1254" y="418"/>
                </a:cubicBezTo>
                <a:cubicBezTo>
                  <a:pt x="1254" y="417"/>
                  <a:pt x="1254" y="417"/>
                  <a:pt x="1254" y="416"/>
                </a:cubicBezTo>
                <a:cubicBezTo>
                  <a:pt x="1255" y="416"/>
                  <a:pt x="1256" y="417"/>
                  <a:pt x="1256" y="418"/>
                </a:cubicBezTo>
                <a:close/>
                <a:moveTo>
                  <a:pt x="554" y="204"/>
                </a:moveTo>
                <a:cubicBezTo>
                  <a:pt x="554" y="205"/>
                  <a:pt x="552" y="205"/>
                  <a:pt x="551" y="206"/>
                </a:cubicBezTo>
                <a:cubicBezTo>
                  <a:pt x="548" y="199"/>
                  <a:pt x="546" y="201"/>
                  <a:pt x="540" y="201"/>
                </a:cubicBezTo>
                <a:cubicBezTo>
                  <a:pt x="543" y="198"/>
                  <a:pt x="547" y="196"/>
                  <a:pt x="550" y="194"/>
                </a:cubicBezTo>
                <a:cubicBezTo>
                  <a:pt x="549" y="193"/>
                  <a:pt x="548" y="192"/>
                  <a:pt x="547" y="191"/>
                </a:cubicBezTo>
                <a:cubicBezTo>
                  <a:pt x="548" y="190"/>
                  <a:pt x="550" y="189"/>
                  <a:pt x="552" y="188"/>
                </a:cubicBezTo>
                <a:cubicBezTo>
                  <a:pt x="548" y="186"/>
                  <a:pt x="546" y="184"/>
                  <a:pt x="542" y="186"/>
                </a:cubicBezTo>
                <a:cubicBezTo>
                  <a:pt x="538" y="187"/>
                  <a:pt x="536" y="188"/>
                  <a:pt x="532" y="186"/>
                </a:cubicBezTo>
                <a:cubicBezTo>
                  <a:pt x="528" y="184"/>
                  <a:pt x="526" y="186"/>
                  <a:pt x="522" y="186"/>
                </a:cubicBezTo>
                <a:cubicBezTo>
                  <a:pt x="520" y="186"/>
                  <a:pt x="517" y="191"/>
                  <a:pt x="516" y="192"/>
                </a:cubicBezTo>
                <a:cubicBezTo>
                  <a:pt x="517" y="193"/>
                  <a:pt x="525" y="195"/>
                  <a:pt x="525" y="197"/>
                </a:cubicBezTo>
                <a:cubicBezTo>
                  <a:pt x="525" y="201"/>
                  <a:pt x="526" y="206"/>
                  <a:pt x="520" y="205"/>
                </a:cubicBezTo>
                <a:cubicBezTo>
                  <a:pt x="517" y="204"/>
                  <a:pt x="514" y="198"/>
                  <a:pt x="512" y="199"/>
                </a:cubicBezTo>
                <a:cubicBezTo>
                  <a:pt x="509" y="200"/>
                  <a:pt x="505" y="203"/>
                  <a:pt x="508" y="205"/>
                </a:cubicBezTo>
                <a:cubicBezTo>
                  <a:pt x="515" y="211"/>
                  <a:pt x="522" y="212"/>
                  <a:pt x="528" y="219"/>
                </a:cubicBezTo>
                <a:cubicBezTo>
                  <a:pt x="530" y="222"/>
                  <a:pt x="532" y="226"/>
                  <a:pt x="536" y="227"/>
                </a:cubicBezTo>
                <a:cubicBezTo>
                  <a:pt x="539" y="228"/>
                  <a:pt x="544" y="225"/>
                  <a:pt x="542" y="221"/>
                </a:cubicBezTo>
                <a:cubicBezTo>
                  <a:pt x="548" y="224"/>
                  <a:pt x="562" y="214"/>
                  <a:pt x="552" y="211"/>
                </a:cubicBezTo>
                <a:cubicBezTo>
                  <a:pt x="554" y="211"/>
                  <a:pt x="555" y="210"/>
                  <a:pt x="557" y="209"/>
                </a:cubicBezTo>
                <a:cubicBezTo>
                  <a:pt x="556" y="208"/>
                  <a:pt x="555" y="206"/>
                  <a:pt x="554" y="204"/>
                </a:cubicBezTo>
                <a:close/>
                <a:moveTo>
                  <a:pt x="1246" y="418"/>
                </a:moveTo>
                <a:cubicBezTo>
                  <a:pt x="1247" y="419"/>
                  <a:pt x="1245" y="421"/>
                  <a:pt x="1247" y="423"/>
                </a:cubicBezTo>
                <a:cubicBezTo>
                  <a:pt x="1247" y="421"/>
                  <a:pt x="1247" y="419"/>
                  <a:pt x="1249" y="417"/>
                </a:cubicBezTo>
                <a:cubicBezTo>
                  <a:pt x="1248" y="417"/>
                  <a:pt x="1246" y="416"/>
                  <a:pt x="1246" y="416"/>
                </a:cubicBezTo>
                <a:cubicBezTo>
                  <a:pt x="1245" y="417"/>
                  <a:pt x="1246" y="417"/>
                  <a:pt x="1246" y="418"/>
                </a:cubicBezTo>
                <a:close/>
                <a:moveTo>
                  <a:pt x="706" y="285"/>
                </a:moveTo>
                <a:cubicBezTo>
                  <a:pt x="708" y="288"/>
                  <a:pt x="716" y="292"/>
                  <a:pt x="719" y="287"/>
                </a:cubicBezTo>
                <a:cubicBezTo>
                  <a:pt x="722" y="282"/>
                  <a:pt x="720" y="280"/>
                  <a:pt x="721" y="275"/>
                </a:cubicBezTo>
                <a:cubicBezTo>
                  <a:pt x="715" y="267"/>
                  <a:pt x="699" y="279"/>
                  <a:pt x="706" y="285"/>
                </a:cubicBezTo>
                <a:close/>
                <a:moveTo>
                  <a:pt x="752" y="228"/>
                </a:moveTo>
                <a:cubicBezTo>
                  <a:pt x="749" y="221"/>
                  <a:pt x="740" y="222"/>
                  <a:pt x="735" y="224"/>
                </a:cubicBezTo>
                <a:cubicBezTo>
                  <a:pt x="733" y="225"/>
                  <a:pt x="725" y="214"/>
                  <a:pt x="722" y="211"/>
                </a:cubicBezTo>
                <a:cubicBezTo>
                  <a:pt x="719" y="207"/>
                  <a:pt x="711" y="204"/>
                  <a:pt x="706" y="204"/>
                </a:cubicBezTo>
                <a:cubicBezTo>
                  <a:pt x="704" y="205"/>
                  <a:pt x="699" y="204"/>
                  <a:pt x="697" y="206"/>
                </a:cubicBezTo>
                <a:cubicBezTo>
                  <a:pt x="696" y="207"/>
                  <a:pt x="692" y="212"/>
                  <a:pt x="690" y="212"/>
                </a:cubicBezTo>
                <a:cubicBezTo>
                  <a:pt x="685" y="208"/>
                  <a:pt x="686" y="208"/>
                  <a:pt x="681" y="212"/>
                </a:cubicBezTo>
                <a:cubicBezTo>
                  <a:pt x="679" y="215"/>
                  <a:pt x="676" y="215"/>
                  <a:pt x="678" y="211"/>
                </a:cubicBezTo>
                <a:cubicBezTo>
                  <a:pt x="680" y="206"/>
                  <a:pt x="681" y="206"/>
                  <a:pt x="679" y="201"/>
                </a:cubicBezTo>
                <a:cubicBezTo>
                  <a:pt x="677" y="198"/>
                  <a:pt x="676" y="198"/>
                  <a:pt x="674" y="195"/>
                </a:cubicBezTo>
                <a:cubicBezTo>
                  <a:pt x="672" y="193"/>
                  <a:pt x="673" y="188"/>
                  <a:pt x="669" y="188"/>
                </a:cubicBezTo>
                <a:cubicBezTo>
                  <a:pt x="667" y="188"/>
                  <a:pt x="663" y="187"/>
                  <a:pt x="661" y="188"/>
                </a:cubicBezTo>
                <a:cubicBezTo>
                  <a:pt x="655" y="190"/>
                  <a:pt x="649" y="193"/>
                  <a:pt x="643" y="194"/>
                </a:cubicBezTo>
                <a:cubicBezTo>
                  <a:pt x="643" y="192"/>
                  <a:pt x="644" y="190"/>
                  <a:pt x="644" y="187"/>
                </a:cubicBezTo>
                <a:cubicBezTo>
                  <a:pt x="635" y="186"/>
                  <a:pt x="631" y="186"/>
                  <a:pt x="623" y="190"/>
                </a:cubicBezTo>
                <a:cubicBezTo>
                  <a:pt x="616" y="193"/>
                  <a:pt x="612" y="197"/>
                  <a:pt x="609" y="204"/>
                </a:cubicBezTo>
                <a:cubicBezTo>
                  <a:pt x="608" y="207"/>
                  <a:pt x="605" y="213"/>
                  <a:pt x="605" y="216"/>
                </a:cubicBezTo>
                <a:cubicBezTo>
                  <a:pt x="605" y="217"/>
                  <a:pt x="606" y="226"/>
                  <a:pt x="607" y="226"/>
                </a:cubicBezTo>
                <a:cubicBezTo>
                  <a:pt x="615" y="227"/>
                  <a:pt x="621" y="226"/>
                  <a:pt x="627" y="233"/>
                </a:cubicBezTo>
                <a:cubicBezTo>
                  <a:pt x="621" y="232"/>
                  <a:pt x="615" y="232"/>
                  <a:pt x="609" y="231"/>
                </a:cubicBezTo>
                <a:cubicBezTo>
                  <a:pt x="611" y="236"/>
                  <a:pt x="616" y="240"/>
                  <a:pt x="620" y="242"/>
                </a:cubicBezTo>
                <a:cubicBezTo>
                  <a:pt x="624" y="244"/>
                  <a:pt x="625" y="241"/>
                  <a:pt x="628" y="241"/>
                </a:cubicBezTo>
                <a:cubicBezTo>
                  <a:pt x="634" y="240"/>
                  <a:pt x="630" y="242"/>
                  <a:pt x="633" y="245"/>
                </a:cubicBezTo>
                <a:cubicBezTo>
                  <a:pt x="635" y="247"/>
                  <a:pt x="640" y="248"/>
                  <a:pt x="642" y="248"/>
                </a:cubicBezTo>
                <a:cubicBezTo>
                  <a:pt x="648" y="248"/>
                  <a:pt x="656" y="247"/>
                  <a:pt x="661" y="249"/>
                </a:cubicBezTo>
                <a:cubicBezTo>
                  <a:pt x="663" y="250"/>
                  <a:pt x="665" y="250"/>
                  <a:pt x="667" y="251"/>
                </a:cubicBezTo>
                <a:cubicBezTo>
                  <a:pt x="668" y="251"/>
                  <a:pt x="669" y="248"/>
                  <a:pt x="670" y="249"/>
                </a:cubicBezTo>
                <a:cubicBezTo>
                  <a:pt x="673" y="249"/>
                  <a:pt x="673" y="253"/>
                  <a:pt x="677" y="252"/>
                </a:cubicBezTo>
                <a:cubicBezTo>
                  <a:pt x="674" y="250"/>
                  <a:pt x="672" y="247"/>
                  <a:pt x="670" y="245"/>
                </a:cubicBezTo>
                <a:cubicBezTo>
                  <a:pt x="679" y="248"/>
                  <a:pt x="685" y="250"/>
                  <a:pt x="694" y="248"/>
                </a:cubicBezTo>
                <a:cubicBezTo>
                  <a:pt x="692" y="244"/>
                  <a:pt x="692" y="242"/>
                  <a:pt x="688" y="241"/>
                </a:cubicBezTo>
                <a:cubicBezTo>
                  <a:pt x="693" y="236"/>
                  <a:pt x="692" y="243"/>
                  <a:pt x="696" y="245"/>
                </a:cubicBezTo>
                <a:cubicBezTo>
                  <a:pt x="697" y="246"/>
                  <a:pt x="700" y="244"/>
                  <a:pt x="701" y="245"/>
                </a:cubicBezTo>
                <a:cubicBezTo>
                  <a:pt x="701" y="247"/>
                  <a:pt x="702" y="249"/>
                  <a:pt x="702" y="251"/>
                </a:cubicBezTo>
                <a:cubicBezTo>
                  <a:pt x="706" y="247"/>
                  <a:pt x="714" y="257"/>
                  <a:pt x="717" y="260"/>
                </a:cubicBezTo>
                <a:cubicBezTo>
                  <a:pt x="711" y="262"/>
                  <a:pt x="710" y="261"/>
                  <a:pt x="710" y="268"/>
                </a:cubicBezTo>
                <a:cubicBezTo>
                  <a:pt x="713" y="267"/>
                  <a:pt x="715" y="266"/>
                  <a:pt x="718" y="265"/>
                </a:cubicBezTo>
                <a:cubicBezTo>
                  <a:pt x="722" y="263"/>
                  <a:pt x="722" y="263"/>
                  <a:pt x="724" y="267"/>
                </a:cubicBezTo>
                <a:cubicBezTo>
                  <a:pt x="727" y="272"/>
                  <a:pt x="734" y="270"/>
                  <a:pt x="737" y="276"/>
                </a:cubicBezTo>
                <a:cubicBezTo>
                  <a:pt x="739" y="280"/>
                  <a:pt x="741" y="284"/>
                  <a:pt x="743" y="287"/>
                </a:cubicBezTo>
                <a:cubicBezTo>
                  <a:pt x="744" y="289"/>
                  <a:pt x="742" y="290"/>
                  <a:pt x="740" y="291"/>
                </a:cubicBezTo>
                <a:cubicBezTo>
                  <a:pt x="736" y="296"/>
                  <a:pt x="731" y="301"/>
                  <a:pt x="726" y="306"/>
                </a:cubicBezTo>
                <a:cubicBezTo>
                  <a:pt x="727" y="307"/>
                  <a:pt x="734" y="310"/>
                  <a:pt x="733" y="313"/>
                </a:cubicBezTo>
                <a:cubicBezTo>
                  <a:pt x="732" y="314"/>
                  <a:pt x="723" y="316"/>
                  <a:pt x="722" y="316"/>
                </a:cubicBezTo>
                <a:cubicBezTo>
                  <a:pt x="716" y="318"/>
                  <a:pt x="710" y="316"/>
                  <a:pt x="704" y="315"/>
                </a:cubicBezTo>
                <a:cubicBezTo>
                  <a:pt x="704" y="319"/>
                  <a:pt x="699" y="320"/>
                  <a:pt x="697" y="323"/>
                </a:cubicBezTo>
                <a:cubicBezTo>
                  <a:pt x="696" y="325"/>
                  <a:pt x="700" y="330"/>
                  <a:pt x="703" y="330"/>
                </a:cubicBezTo>
                <a:cubicBezTo>
                  <a:pt x="707" y="330"/>
                  <a:pt x="712" y="331"/>
                  <a:pt x="715" y="328"/>
                </a:cubicBezTo>
                <a:cubicBezTo>
                  <a:pt x="718" y="325"/>
                  <a:pt x="721" y="328"/>
                  <a:pt x="725" y="329"/>
                </a:cubicBezTo>
                <a:cubicBezTo>
                  <a:pt x="725" y="327"/>
                  <a:pt x="726" y="326"/>
                  <a:pt x="725" y="325"/>
                </a:cubicBezTo>
                <a:cubicBezTo>
                  <a:pt x="728" y="325"/>
                  <a:pt x="729" y="326"/>
                  <a:pt x="729" y="329"/>
                </a:cubicBezTo>
                <a:cubicBezTo>
                  <a:pt x="736" y="325"/>
                  <a:pt x="736" y="328"/>
                  <a:pt x="740" y="335"/>
                </a:cubicBezTo>
                <a:cubicBezTo>
                  <a:pt x="742" y="338"/>
                  <a:pt x="746" y="338"/>
                  <a:pt x="750" y="340"/>
                </a:cubicBezTo>
                <a:cubicBezTo>
                  <a:pt x="747" y="341"/>
                  <a:pt x="745" y="342"/>
                  <a:pt x="743" y="343"/>
                </a:cubicBezTo>
                <a:cubicBezTo>
                  <a:pt x="747" y="345"/>
                  <a:pt x="749" y="347"/>
                  <a:pt x="753" y="346"/>
                </a:cubicBezTo>
                <a:cubicBezTo>
                  <a:pt x="753" y="347"/>
                  <a:pt x="752" y="348"/>
                  <a:pt x="752" y="348"/>
                </a:cubicBezTo>
                <a:cubicBezTo>
                  <a:pt x="756" y="349"/>
                  <a:pt x="760" y="350"/>
                  <a:pt x="764" y="352"/>
                </a:cubicBezTo>
                <a:cubicBezTo>
                  <a:pt x="765" y="352"/>
                  <a:pt x="765" y="356"/>
                  <a:pt x="768" y="356"/>
                </a:cubicBezTo>
                <a:cubicBezTo>
                  <a:pt x="776" y="358"/>
                  <a:pt x="784" y="360"/>
                  <a:pt x="792" y="362"/>
                </a:cubicBezTo>
                <a:cubicBezTo>
                  <a:pt x="792" y="359"/>
                  <a:pt x="793" y="357"/>
                  <a:pt x="790" y="355"/>
                </a:cubicBezTo>
                <a:cubicBezTo>
                  <a:pt x="787" y="353"/>
                  <a:pt x="785" y="351"/>
                  <a:pt x="782" y="349"/>
                </a:cubicBezTo>
                <a:cubicBezTo>
                  <a:pt x="780" y="348"/>
                  <a:pt x="775" y="348"/>
                  <a:pt x="774" y="346"/>
                </a:cubicBezTo>
                <a:cubicBezTo>
                  <a:pt x="773" y="343"/>
                  <a:pt x="771" y="341"/>
                  <a:pt x="770" y="338"/>
                </a:cubicBezTo>
                <a:cubicBezTo>
                  <a:pt x="772" y="339"/>
                  <a:pt x="775" y="340"/>
                  <a:pt x="778" y="342"/>
                </a:cubicBezTo>
                <a:cubicBezTo>
                  <a:pt x="777" y="340"/>
                  <a:pt x="777" y="339"/>
                  <a:pt x="777" y="337"/>
                </a:cubicBezTo>
                <a:cubicBezTo>
                  <a:pt x="781" y="340"/>
                  <a:pt x="786" y="343"/>
                  <a:pt x="791" y="346"/>
                </a:cubicBezTo>
                <a:cubicBezTo>
                  <a:pt x="794" y="348"/>
                  <a:pt x="798" y="354"/>
                  <a:pt x="800" y="353"/>
                </a:cubicBezTo>
                <a:cubicBezTo>
                  <a:pt x="799" y="352"/>
                  <a:pt x="798" y="350"/>
                  <a:pt x="798" y="348"/>
                </a:cubicBezTo>
                <a:cubicBezTo>
                  <a:pt x="799" y="349"/>
                  <a:pt x="800" y="349"/>
                  <a:pt x="801" y="349"/>
                </a:cubicBezTo>
                <a:cubicBezTo>
                  <a:pt x="803" y="345"/>
                  <a:pt x="796" y="344"/>
                  <a:pt x="799" y="340"/>
                </a:cubicBezTo>
                <a:cubicBezTo>
                  <a:pt x="800" y="342"/>
                  <a:pt x="801" y="343"/>
                  <a:pt x="803" y="345"/>
                </a:cubicBezTo>
                <a:cubicBezTo>
                  <a:pt x="802" y="342"/>
                  <a:pt x="803" y="337"/>
                  <a:pt x="801" y="335"/>
                </a:cubicBezTo>
                <a:cubicBezTo>
                  <a:pt x="800" y="332"/>
                  <a:pt x="797" y="333"/>
                  <a:pt x="796" y="329"/>
                </a:cubicBezTo>
                <a:cubicBezTo>
                  <a:pt x="795" y="325"/>
                  <a:pt x="795" y="324"/>
                  <a:pt x="792" y="322"/>
                </a:cubicBezTo>
                <a:cubicBezTo>
                  <a:pt x="789" y="321"/>
                  <a:pt x="786" y="319"/>
                  <a:pt x="785" y="324"/>
                </a:cubicBezTo>
                <a:cubicBezTo>
                  <a:pt x="784" y="321"/>
                  <a:pt x="783" y="317"/>
                  <a:pt x="782" y="314"/>
                </a:cubicBezTo>
                <a:cubicBezTo>
                  <a:pt x="781" y="310"/>
                  <a:pt x="780" y="312"/>
                  <a:pt x="777" y="313"/>
                </a:cubicBezTo>
                <a:cubicBezTo>
                  <a:pt x="776" y="311"/>
                  <a:pt x="776" y="309"/>
                  <a:pt x="775" y="307"/>
                </a:cubicBezTo>
                <a:cubicBezTo>
                  <a:pt x="777" y="307"/>
                  <a:pt x="779" y="307"/>
                  <a:pt x="781" y="308"/>
                </a:cubicBezTo>
                <a:cubicBezTo>
                  <a:pt x="781" y="303"/>
                  <a:pt x="777" y="304"/>
                  <a:pt x="779" y="300"/>
                </a:cubicBezTo>
                <a:cubicBezTo>
                  <a:pt x="781" y="297"/>
                  <a:pt x="783" y="297"/>
                  <a:pt x="786" y="299"/>
                </a:cubicBezTo>
                <a:cubicBezTo>
                  <a:pt x="788" y="300"/>
                  <a:pt x="791" y="305"/>
                  <a:pt x="793" y="306"/>
                </a:cubicBezTo>
                <a:cubicBezTo>
                  <a:pt x="795" y="306"/>
                  <a:pt x="800" y="304"/>
                  <a:pt x="801" y="303"/>
                </a:cubicBezTo>
                <a:cubicBezTo>
                  <a:pt x="803" y="308"/>
                  <a:pt x="798" y="308"/>
                  <a:pt x="795" y="310"/>
                </a:cubicBezTo>
                <a:cubicBezTo>
                  <a:pt x="800" y="316"/>
                  <a:pt x="803" y="318"/>
                  <a:pt x="810" y="322"/>
                </a:cubicBezTo>
                <a:cubicBezTo>
                  <a:pt x="812" y="317"/>
                  <a:pt x="811" y="313"/>
                  <a:pt x="810" y="308"/>
                </a:cubicBezTo>
                <a:cubicBezTo>
                  <a:pt x="816" y="312"/>
                  <a:pt x="818" y="309"/>
                  <a:pt x="824" y="306"/>
                </a:cubicBezTo>
                <a:cubicBezTo>
                  <a:pt x="822" y="305"/>
                  <a:pt x="820" y="304"/>
                  <a:pt x="818" y="303"/>
                </a:cubicBezTo>
                <a:cubicBezTo>
                  <a:pt x="820" y="301"/>
                  <a:pt x="824" y="303"/>
                  <a:pt x="827" y="303"/>
                </a:cubicBezTo>
                <a:cubicBezTo>
                  <a:pt x="827" y="297"/>
                  <a:pt x="829" y="294"/>
                  <a:pt x="824" y="292"/>
                </a:cubicBezTo>
                <a:cubicBezTo>
                  <a:pt x="821" y="290"/>
                  <a:pt x="815" y="292"/>
                  <a:pt x="811" y="292"/>
                </a:cubicBezTo>
                <a:cubicBezTo>
                  <a:pt x="812" y="290"/>
                  <a:pt x="813" y="289"/>
                  <a:pt x="815" y="287"/>
                </a:cubicBezTo>
                <a:cubicBezTo>
                  <a:pt x="809" y="286"/>
                  <a:pt x="807" y="286"/>
                  <a:pt x="803" y="282"/>
                </a:cubicBezTo>
                <a:cubicBezTo>
                  <a:pt x="800" y="279"/>
                  <a:pt x="799" y="278"/>
                  <a:pt x="795" y="276"/>
                </a:cubicBezTo>
                <a:cubicBezTo>
                  <a:pt x="786" y="273"/>
                  <a:pt x="778" y="270"/>
                  <a:pt x="770" y="266"/>
                </a:cubicBezTo>
                <a:cubicBezTo>
                  <a:pt x="772" y="266"/>
                  <a:pt x="774" y="265"/>
                  <a:pt x="777" y="265"/>
                </a:cubicBezTo>
                <a:cubicBezTo>
                  <a:pt x="776" y="263"/>
                  <a:pt x="776" y="261"/>
                  <a:pt x="776" y="258"/>
                </a:cubicBezTo>
                <a:cubicBezTo>
                  <a:pt x="779" y="259"/>
                  <a:pt x="782" y="260"/>
                  <a:pt x="786" y="260"/>
                </a:cubicBezTo>
                <a:cubicBezTo>
                  <a:pt x="784" y="255"/>
                  <a:pt x="784" y="255"/>
                  <a:pt x="779" y="256"/>
                </a:cubicBezTo>
                <a:cubicBezTo>
                  <a:pt x="776" y="257"/>
                  <a:pt x="774" y="255"/>
                  <a:pt x="771" y="254"/>
                </a:cubicBezTo>
                <a:cubicBezTo>
                  <a:pt x="776" y="251"/>
                  <a:pt x="777" y="251"/>
                  <a:pt x="782" y="251"/>
                </a:cubicBezTo>
                <a:cubicBezTo>
                  <a:pt x="782" y="247"/>
                  <a:pt x="778" y="245"/>
                  <a:pt x="775" y="243"/>
                </a:cubicBezTo>
                <a:cubicBezTo>
                  <a:pt x="775" y="247"/>
                  <a:pt x="770" y="248"/>
                  <a:pt x="767" y="250"/>
                </a:cubicBezTo>
                <a:cubicBezTo>
                  <a:pt x="768" y="245"/>
                  <a:pt x="765" y="246"/>
                  <a:pt x="762" y="245"/>
                </a:cubicBezTo>
                <a:cubicBezTo>
                  <a:pt x="766" y="244"/>
                  <a:pt x="772" y="244"/>
                  <a:pt x="773" y="240"/>
                </a:cubicBezTo>
                <a:cubicBezTo>
                  <a:pt x="770" y="238"/>
                  <a:pt x="754" y="227"/>
                  <a:pt x="752" y="232"/>
                </a:cubicBezTo>
                <a:cubicBezTo>
                  <a:pt x="750" y="235"/>
                  <a:pt x="745" y="239"/>
                  <a:pt x="743" y="235"/>
                </a:cubicBezTo>
                <a:cubicBezTo>
                  <a:pt x="742" y="232"/>
                  <a:pt x="750" y="229"/>
                  <a:pt x="752" y="228"/>
                </a:cubicBezTo>
                <a:close/>
                <a:moveTo>
                  <a:pt x="507" y="151"/>
                </a:moveTo>
                <a:cubicBezTo>
                  <a:pt x="505" y="151"/>
                  <a:pt x="503" y="151"/>
                  <a:pt x="502" y="153"/>
                </a:cubicBezTo>
                <a:cubicBezTo>
                  <a:pt x="504" y="153"/>
                  <a:pt x="506" y="153"/>
                  <a:pt x="508" y="153"/>
                </a:cubicBezTo>
                <a:cubicBezTo>
                  <a:pt x="501" y="158"/>
                  <a:pt x="511" y="158"/>
                  <a:pt x="515" y="157"/>
                </a:cubicBezTo>
                <a:cubicBezTo>
                  <a:pt x="520" y="156"/>
                  <a:pt x="525" y="156"/>
                  <a:pt x="530" y="155"/>
                </a:cubicBezTo>
                <a:cubicBezTo>
                  <a:pt x="529" y="157"/>
                  <a:pt x="528" y="158"/>
                  <a:pt x="526" y="158"/>
                </a:cubicBezTo>
                <a:cubicBezTo>
                  <a:pt x="526" y="158"/>
                  <a:pt x="527" y="158"/>
                  <a:pt x="527" y="159"/>
                </a:cubicBezTo>
                <a:cubicBezTo>
                  <a:pt x="525" y="159"/>
                  <a:pt x="523" y="159"/>
                  <a:pt x="522" y="161"/>
                </a:cubicBezTo>
                <a:cubicBezTo>
                  <a:pt x="524" y="161"/>
                  <a:pt x="526" y="162"/>
                  <a:pt x="528" y="163"/>
                </a:cubicBezTo>
                <a:cubicBezTo>
                  <a:pt x="527" y="163"/>
                  <a:pt x="525" y="163"/>
                  <a:pt x="524" y="163"/>
                </a:cubicBezTo>
                <a:cubicBezTo>
                  <a:pt x="525" y="167"/>
                  <a:pt x="527" y="166"/>
                  <a:pt x="530" y="167"/>
                </a:cubicBezTo>
                <a:cubicBezTo>
                  <a:pt x="532" y="168"/>
                  <a:pt x="532" y="165"/>
                  <a:pt x="534" y="165"/>
                </a:cubicBezTo>
                <a:cubicBezTo>
                  <a:pt x="538" y="166"/>
                  <a:pt x="544" y="168"/>
                  <a:pt x="547" y="164"/>
                </a:cubicBezTo>
                <a:cubicBezTo>
                  <a:pt x="546" y="163"/>
                  <a:pt x="545" y="162"/>
                  <a:pt x="543" y="161"/>
                </a:cubicBezTo>
                <a:cubicBezTo>
                  <a:pt x="545" y="160"/>
                  <a:pt x="546" y="159"/>
                  <a:pt x="545" y="157"/>
                </a:cubicBezTo>
                <a:cubicBezTo>
                  <a:pt x="546" y="158"/>
                  <a:pt x="547" y="158"/>
                  <a:pt x="548" y="159"/>
                </a:cubicBezTo>
                <a:cubicBezTo>
                  <a:pt x="549" y="156"/>
                  <a:pt x="547" y="155"/>
                  <a:pt x="547" y="152"/>
                </a:cubicBezTo>
                <a:cubicBezTo>
                  <a:pt x="546" y="150"/>
                  <a:pt x="548" y="148"/>
                  <a:pt x="548" y="146"/>
                </a:cubicBezTo>
                <a:cubicBezTo>
                  <a:pt x="547" y="145"/>
                  <a:pt x="545" y="140"/>
                  <a:pt x="544" y="140"/>
                </a:cubicBezTo>
                <a:cubicBezTo>
                  <a:pt x="542" y="139"/>
                  <a:pt x="539" y="137"/>
                  <a:pt x="537" y="138"/>
                </a:cubicBezTo>
                <a:cubicBezTo>
                  <a:pt x="533" y="141"/>
                  <a:pt x="529" y="137"/>
                  <a:pt x="523" y="139"/>
                </a:cubicBezTo>
                <a:cubicBezTo>
                  <a:pt x="517" y="141"/>
                  <a:pt x="527" y="142"/>
                  <a:pt x="528" y="145"/>
                </a:cubicBezTo>
                <a:cubicBezTo>
                  <a:pt x="527" y="145"/>
                  <a:pt x="526" y="145"/>
                  <a:pt x="524" y="145"/>
                </a:cubicBezTo>
                <a:cubicBezTo>
                  <a:pt x="526" y="147"/>
                  <a:pt x="528" y="149"/>
                  <a:pt x="529" y="152"/>
                </a:cubicBezTo>
                <a:cubicBezTo>
                  <a:pt x="527" y="150"/>
                  <a:pt x="511" y="135"/>
                  <a:pt x="512" y="145"/>
                </a:cubicBezTo>
                <a:cubicBezTo>
                  <a:pt x="513" y="145"/>
                  <a:pt x="515" y="146"/>
                  <a:pt x="516" y="146"/>
                </a:cubicBezTo>
                <a:cubicBezTo>
                  <a:pt x="513" y="147"/>
                  <a:pt x="513" y="151"/>
                  <a:pt x="517" y="150"/>
                </a:cubicBezTo>
                <a:cubicBezTo>
                  <a:pt x="516" y="153"/>
                  <a:pt x="510" y="150"/>
                  <a:pt x="507" y="151"/>
                </a:cubicBezTo>
                <a:close/>
                <a:moveTo>
                  <a:pt x="507" y="255"/>
                </a:moveTo>
                <a:cubicBezTo>
                  <a:pt x="508" y="248"/>
                  <a:pt x="512" y="250"/>
                  <a:pt x="515" y="253"/>
                </a:cubicBezTo>
                <a:cubicBezTo>
                  <a:pt x="515" y="252"/>
                  <a:pt x="516" y="251"/>
                  <a:pt x="517" y="250"/>
                </a:cubicBezTo>
                <a:cubicBezTo>
                  <a:pt x="521" y="257"/>
                  <a:pt x="521" y="248"/>
                  <a:pt x="520" y="244"/>
                </a:cubicBezTo>
                <a:cubicBezTo>
                  <a:pt x="515" y="245"/>
                  <a:pt x="509" y="242"/>
                  <a:pt x="503" y="238"/>
                </a:cubicBezTo>
                <a:cubicBezTo>
                  <a:pt x="501" y="237"/>
                  <a:pt x="493" y="234"/>
                  <a:pt x="492" y="232"/>
                </a:cubicBezTo>
                <a:cubicBezTo>
                  <a:pt x="491" y="229"/>
                  <a:pt x="494" y="226"/>
                  <a:pt x="493" y="222"/>
                </a:cubicBezTo>
                <a:cubicBezTo>
                  <a:pt x="490" y="215"/>
                  <a:pt x="488" y="203"/>
                  <a:pt x="481" y="199"/>
                </a:cubicBezTo>
                <a:cubicBezTo>
                  <a:pt x="478" y="198"/>
                  <a:pt x="475" y="193"/>
                  <a:pt x="473" y="197"/>
                </a:cubicBezTo>
                <a:cubicBezTo>
                  <a:pt x="472" y="198"/>
                  <a:pt x="467" y="195"/>
                  <a:pt x="465" y="194"/>
                </a:cubicBezTo>
                <a:cubicBezTo>
                  <a:pt x="467" y="197"/>
                  <a:pt x="463" y="198"/>
                  <a:pt x="464" y="200"/>
                </a:cubicBezTo>
                <a:cubicBezTo>
                  <a:pt x="465" y="202"/>
                  <a:pt x="466" y="204"/>
                  <a:pt x="466" y="206"/>
                </a:cubicBezTo>
                <a:cubicBezTo>
                  <a:pt x="468" y="210"/>
                  <a:pt x="470" y="215"/>
                  <a:pt x="471" y="219"/>
                </a:cubicBezTo>
                <a:cubicBezTo>
                  <a:pt x="468" y="221"/>
                  <a:pt x="466" y="223"/>
                  <a:pt x="465" y="219"/>
                </a:cubicBezTo>
                <a:cubicBezTo>
                  <a:pt x="464" y="215"/>
                  <a:pt x="462" y="211"/>
                  <a:pt x="461" y="207"/>
                </a:cubicBezTo>
                <a:cubicBezTo>
                  <a:pt x="459" y="201"/>
                  <a:pt x="449" y="200"/>
                  <a:pt x="445" y="201"/>
                </a:cubicBezTo>
                <a:cubicBezTo>
                  <a:pt x="447" y="204"/>
                  <a:pt x="449" y="206"/>
                  <a:pt x="452" y="209"/>
                </a:cubicBezTo>
                <a:cubicBezTo>
                  <a:pt x="450" y="208"/>
                  <a:pt x="445" y="206"/>
                  <a:pt x="444" y="207"/>
                </a:cubicBezTo>
                <a:cubicBezTo>
                  <a:pt x="442" y="211"/>
                  <a:pt x="441" y="211"/>
                  <a:pt x="437" y="211"/>
                </a:cubicBezTo>
                <a:cubicBezTo>
                  <a:pt x="438" y="210"/>
                  <a:pt x="439" y="208"/>
                  <a:pt x="440" y="207"/>
                </a:cubicBezTo>
                <a:cubicBezTo>
                  <a:pt x="438" y="205"/>
                  <a:pt x="429" y="199"/>
                  <a:pt x="427" y="200"/>
                </a:cubicBezTo>
                <a:cubicBezTo>
                  <a:pt x="425" y="201"/>
                  <a:pt x="424" y="205"/>
                  <a:pt x="422" y="205"/>
                </a:cubicBezTo>
                <a:cubicBezTo>
                  <a:pt x="419" y="206"/>
                  <a:pt x="417" y="206"/>
                  <a:pt x="415" y="206"/>
                </a:cubicBezTo>
                <a:cubicBezTo>
                  <a:pt x="419" y="203"/>
                  <a:pt x="422" y="199"/>
                  <a:pt x="417" y="196"/>
                </a:cubicBezTo>
                <a:cubicBezTo>
                  <a:pt x="413" y="193"/>
                  <a:pt x="411" y="195"/>
                  <a:pt x="407" y="197"/>
                </a:cubicBezTo>
                <a:cubicBezTo>
                  <a:pt x="398" y="200"/>
                  <a:pt x="391" y="203"/>
                  <a:pt x="383" y="209"/>
                </a:cubicBezTo>
                <a:cubicBezTo>
                  <a:pt x="385" y="210"/>
                  <a:pt x="386" y="211"/>
                  <a:pt x="387" y="211"/>
                </a:cubicBezTo>
                <a:cubicBezTo>
                  <a:pt x="384" y="214"/>
                  <a:pt x="379" y="217"/>
                  <a:pt x="380" y="222"/>
                </a:cubicBezTo>
                <a:cubicBezTo>
                  <a:pt x="382" y="222"/>
                  <a:pt x="385" y="222"/>
                  <a:pt x="387" y="222"/>
                </a:cubicBezTo>
                <a:cubicBezTo>
                  <a:pt x="387" y="223"/>
                  <a:pt x="387" y="224"/>
                  <a:pt x="386" y="225"/>
                </a:cubicBezTo>
                <a:cubicBezTo>
                  <a:pt x="392" y="225"/>
                  <a:pt x="397" y="224"/>
                  <a:pt x="403" y="224"/>
                </a:cubicBezTo>
                <a:cubicBezTo>
                  <a:pt x="397" y="227"/>
                  <a:pt x="391" y="229"/>
                  <a:pt x="386" y="232"/>
                </a:cubicBezTo>
                <a:cubicBezTo>
                  <a:pt x="389" y="235"/>
                  <a:pt x="390" y="237"/>
                  <a:pt x="394" y="237"/>
                </a:cubicBezTo>
                <a:cubicBezTo>
                  <a:pt x="400" y="237"/>
                  <a:pt x="406" y="237"/>
                  <a:pt x="412" y="237"/>
                </a:cubicBezTo>
                <a:cubicBezTo>
                  <a:pt x="420" y="237"/>
                  <a:pt x="428" y="239"/>
                  <a:pt x="436" y="241"/>
                </a:cubicBezTo>
                <a:cubicBezTo>
                  <a:pt x="442" y="243"/>
                  <a:pt x="432" y="244"/>
                  <a:pt x="430" y="244"/>
                </a:cubicBezTo>
                <a:cubicBezTo>
                  <a:pt x="426" y="244"/>
                  <a:pt x="421" y="243"/>
                  <a:pt x="417" y="242"/>
                </a:cubicBezTo>
                <a:cubicBezTo>
                  <a:pt x="410" y="242"/>
                  <a:pt x="401" y="245"/>
                  <a:pt x="394" y="247"/>
                </a:cubicBezTo>
                <a:cubicBezTo>
                  <a:pt x="398" y="261"/>
                  <a:pt x="411" y="259"/>
                  <a:pt x="422" y="259"/>
                </a:cubicBezTo>
                <a:cubicBezTo>
                  <a:pt x="422" y="266"/>
                  <a:pt x="423" y="270"/>
                  <a:pt x="430" y="269"/>
                </a:cubicBezTo>
                <a:cubicBezTo>
                  <a:pt x="438" y="269"/>
                  <a:pt x="446" y="268"/>
                  <a:pt x="453" y="268"/>
                </a:cubicBezTo>
                <a:cubicBezTo>
                  <a:pt x="459" y="267"/>
                  <a:pt x="461" y="263"/>
                  <a:pt x="466" y="262"/>
                </a:cubicBezTo>
                <a:cubicBezTo>
                  <a:pt x="470" y="262"/>
                  <a:pt x="471" y="262"/>
                  <a:pt x="473" y="259"/>
                </a:cubicBezTo>
                <a:cubicBezTo>
                  <a:pt x="476" y="258"/>
                  <a:pt x="476" y="255"/>
                  <a:pt x="479" y="256"/>
                </a:cubicBezTo>
                <a:cubicBezTo>
                  <a:pt x="479" y="257"/>
                  <a:pt x="479" y="258"/>
                  <a:pt x="478" y="259"/>
                </a:cubicBezTo>
                <a:cubicBezTo>
                  <a:pt x="482" y="260"/>
                  <a:pt x="486" y="261"/>
                  <a:pt x="490" y="261"/>
                </a:cubicBezTo>
                <a:cubicBezTo>
                  <a:pt x="489" y="262"/>
                  <a:pt x="488" y="263"/>
                  <a:pt x="487" y="263"/>
                </a:cubicBezTo>
                <a:cubicBezTo>
                  <a:pt x="494" y="263"/>
                  <a:pt x="500" y="267"/>
                  <a:pt x="506" y="266"/>
                </a:cubicBezTo>
                <a:cubicBezTo>
                  <a:pt x="508" y="266"/>
                  <a:pt x="514" y="264"/>
                  <a:pt x="514" y="262"/>
                </a:cubicBezTo>
                <a:cubicBezTo>
                  <a:pt x="514" y="259"/>
                  <a:pt x="510" y="260"/>
                  <a:pt x="513" y="256"/>
                </a:cubicBezTo>
                <a:cubicBezTo>
                  <a:pt x="508" y="255"/>
                  <a:pt x="506" y="257"/>
                  <a:pt x="503" y="260"/>
                </a:cubicBezTo>
                <a:cubicBezTo>
                  <a:pt x="503" y="257"/>
                  <a:pt x="503" y="255"/>
                  <a:pt x="501" y="252"/>
                </a:cubicBezTo>
                <a:cubicBezTo>
                  <a:pt x="502" y="253"/>
                  <a:pt x="503" y="253"/>
                  <a:pt x="504" y="253"/>
                </a:cubicBezTo>
                <a:cubicBezTo>
                  <a:pt x="505" y="254"/>
                  <a:pt x="506" y="254"/>
                  <a:pt x="507" y="255"/>
                </a:cubicBezTo>
                <a:close/>
                <a:moveTo>
                  <a:pt x="531" y="262"/>
                </a:moveTo>
                <a:cubicBezTo>
                  <a:pt x="532" y="263"/>
                  <a:pt x="534" y="265"/>
                  <a:pt x="535" y="265"/>
                </a:cubicBezTo>
                <a:cubicBezTo>
                  <a:pt x="535" y="264"/>
                  <a:pt x="536" y="264"/>
                  <a:pt x="536" y="263"/>
                </a:cubicBezTo>
                <a:cubicBezTo>
                  <a:pt x="537" y="265"/>
                  <a:pt x="538" y="266"/>
                  <a:pt x="540" y="267"/>
                </a:cubicBezTo>
                <a:cubicBezTo>
                  <a:pt x="540" y="266"/>
                  <a:pt x="540" y="265"/>
                  <a:pt x="540" y="265"/>
                </a:cubicBezTo>
                <a:cubicBezTo>
                  <a:pt x="542" y="269"/>
                  <a:pt x="549" y="270"/>
                  <a:pt x="553" y="271"/>
                </a:cubicBezTo>
                <a:cubicBezTo>
                  <a:pt x="557" y="271"/>
                  <a:pt x="561" y="267"/>
                  <a:pt x="565" y="265"/>
                </a:cubicBezTo>
                <a:cubicBezTo>
                  <a:pt x="560" y="261"/>
                  <a:pt x="556" y="257"/>
                  <a:pt x="550" y="253"/>
                </a:cubicBezTo>
                <a:cubicBezTo>
                  <a:pt x="547" y="251"/>
                  <a:pt x="545" y="248"/>
                  <a:pt x="542" y="251"/>
                </a:cubicBezTo>
                <a:cubicBezTo>
                  <a:pt x="540" y="253"/>
                  <a:pt x="537" y="255"/>
                  <a:pt x="540" y="258"/>
                </a:cubicBezTo>
                <a:cubicBezTo>
                  <a:pt x="540" y="258"/>
                  <a:pt x="539" y="258"/>
                  <a:pt x="538" y="258"/>
                </a:cubicBezTo>
                <a:cubicBezTo>
                  <a:pt x="537" y="262"/>
                  <a:pt x="533" y="259"/>
                  <a:pt x="531" y="262"/>
                </a:cubicBezTo>
                <a:close/>
                <a:moveTo>
                  <a:pt x="1250" y="413"/>
                </a:moveTo>
                <a:cubicBezTo>
                  <a:pt x="1250" y="413"/>
                  <a:pt x="1249" y="413"/>
                  <a:pt x="1249" y="414"/>
                </a:cubicBezTo>
                <a:cubicBezTo>
                  <a:pt x="1249" y="414"/>
                  <a:pt x="1249" y="415"/>
                  <a:pt x="1249" y="415"/>
                </a:cubicBezTo>
                <a:cubicBezTo>
                  <a:pt x="1251" y="413"/>
                  <a:pt x="1252" y="412"/>
                  <a:pt x="1254" y="412"/>
                </a:cubicBezTo>
                <a:cubicBezTo>
                  <a:pt x="1254" y="411"/>
                  <a:pt x="1254" y="411"/>
                  <a:pt x="1253" y="410"/>
                </a:cubicBezTo>
                <a:cubicBezTo>
                  <a:pt x="1256" y="410"/>
                  <a:pt x="1256" y="405"/>
                  <a:pt x="1255" y="406"/>
                </a:cubicBezTo>
                <a:cubicBezTo>
                  <a:pt x="1252" y="407"/>
                  <a:pt x="1245" y="409"/>
                  <a:pt x="1250" y="413"/>
                </a:cubicBezTo>
                <a:close/>
                <a:moveTo>
                  <a:pt x="681" y="337"/>
                </a:moveTo>
                <a:cubicBezTo>
                  <a:pt x="676" y="333"/>
                  <a:pt x="675" y="333"/>
                  <a:pt x="669" y="334"/>
                </a:cubicBezTo>
                <a:cubicBezTo>
                  <a:pt x="675" y="328"/>
                  <a:pt x="660" y="321"/>
                  <a:pt x="658" y="319"/>
                </a:cubicBezTo>
                <a:cubicBezTo>
                  <a:pt x="655" y="318"/>
                  <a:pt x="652" y="319"/>
                  <a:pt x="650" y="317"/>
                </a:cubicBezTo>
                <a:cubicBezTo>
                  <a:pt x="648" y="314"/>
                  <a:pt x="647" y="313"/>
                  <a:pt x="644" y="317"/>
                </a:cubicBezTo>
                <a:cubicBezTo>
                  <a:pt x="643" y="316"/>
                  <a:pt x="643" y="314"/>
                  <a:pt x="642" y="313"/>
                </a:cubicBezTo>
                <a:cubicBezTo>
                  <a:pt x="648" y="312"/>
                  <a:pt x="646" y="305"/>
                  <a:pt x="641" y="307"/>
                </a:cubicBezTo>
                <a:cubicBezTo>
                  <a:pt x="636" y="309"/>
                  <a:pt x="637" y="313"/>
                  <a:pt x="635" y="319"/>
                </a:cubicBezTo>
                <a:cubicBezTo>
                  <a:pt x="635" y="321"/>
                  <a:pt x="634" y="323"/>
                  <a:pt x="634" y="326"/>
                </a:cubicBezTo>
                <a:cubicBezTo>
                  <a:pt x="633" y="327"/>
                  <a:pt x="635" y="330"/>
                  <a:pt x="635" y="331"/>
                </a:cubicBezTo>
                <a:cubicBezTo>
                  <a:pt x="634" y="333"/>
                  <a:pt x="628" y="337"/>
                  <a:pt x="627" y="339"/>
                </a:cubicBezTo>
                <a:cubicBezTo>
                  <a:pt x="628" y="339"/>
                  <a:pt x="637" y="337"/>
                  <a:pt x="638" y="337"/>
                </a:cubicBezTo>
                <a:cubicBezTo>
                  <a:pt x="639" y="338"/>
                  <a:pt x="640" y="348"/>
                  <a:pt x="642" y="346"/>
                </a:cubicBezTo>
                <a:cubicBezTo>
                  <a:pt x="645" y="344"/>
                  <a:pt x="648" y="339"/>
                  <a:pt x="650" y="339"/>
                </a:cubicBezTo>
                <a:cubicBezTo>
                  <a:pt x="655" y="337"/>
                  <a:pt x="654" y="333"/>
                  <a:pt x="659" y="331"/>
                </a:cubicBezTo>
                <a:cubicBezTo>
                  <a:pt x="658" y="339"/>
                  <a:pt x="670" y="340"/>
                  <a:pt x="675" y="342"/>
                </a:cubicBezTo>
                <a:cubicBezTo>
                  <a:pt x="677" y="340"/>
                  <a:pt x="679" y="339"/>
                  <a:pt x="681" y="337"/>
                </a:cubicBezTo>
                <a:close/>
                <a:moveTo>
                  <a:pt x="590" y="170"/>
                </a:moveTo>
                <a:cubicBezTo>
                  <a:pt x="592" y="174"/>
                  <a:pt x="597" y="170"/>
                  <a:pt x="599" y="169"/>
                </a:cubicBezTo>
                <a:cubicBezTo>
                  <a:pt x="601" y="173"/>
                  <a:pt x="601" y="173"/>
                  <a:pt x="605" y="174"/>
                </a:cubicBezTo>
                <a:cubicBezTo>
                  <a:pt x="608" y="174"/>
                  <a:pt x="611" y="175"/>
                  <a:pt x="612" y="170"/>
                </a:cubicBezTo>
                <a:cubicBezTo>
                  <a:pt x="612" y="171"/>
                  <a:pt x="613" y="172"/>
                  <a:pt x="614" y="173"/>
                </a:cubicBezTo>
                <a:cubicBezTo>
                  <a:pt x="614" y="172"/>
                  <a:pt x="615" y="170"/>
                  <a:pt x="615" y="168"/>
                </a:cubicBezTo>
                <a:cubicBezTo>
                  <a:pt x="619" y="170"/>
                  <a:pt x="615" y="175"/>
                  <a:pt x="619" y="175"/>
                </a:cubicBezTo>
                <a:cubicBezTo>
                  <a:pt x="624" y="176"/>
                  <a:pt x="629" y="176"/>
                  <a:pt x="634" y="176"/>
                </a:cubicBezTo>
                <a:cubicBezTo>
                  <a:pt x="633" y="175"/>
                  <a:pt x="634" y="174"/>
                  <a:pt x="634" y="173"/>
                </a:cubicBezTo>
                <a:cubicBezTo>
                  <a:pt x="636" y="176"/>
                  <a:pt x="643" y="177"/>
                  <a:pt x="644" y="172"/>
                </a:cubicBezTo>
                <a:cubicBezTo>
                  <a:pt x="645" y="177"/>
                  <a:pt x="653" y="174"/>
                  <a:pt x="656" y="174"/>
                </a:cubicBezTo>
                <a:cubicBezTo>
                  <a:pt x="656" y="172"/>
                  <a:pt x="655" y="170"/>
                  <a:pt x="655" y="168"/>
                </a:cubicBezTo>
                <a:cubicBezTo>
                  <a:pt x="660" y="168"/>
                  <a:pt x="657" y="173"/>
                  <a:pt x="661" y="174"/>
                </a:cubicBezTo>
                <a:cubicBezTo>
                  <a:pt x="664" y="175"/>
                  <a:pt x="666" y="177"/>
                  <a:pt x="670" y="176"/>
                </a:cubicBezTo>
                <a:cubicBezTo>
                  <a:pt x="672" y="176"/>
                  <a:pt x="681" y="176"/>
                  <a:pt x="681" y="174"/>
                </a:cubicBezTo>
                <a:cubicBezTo>
                  <a:pt x="682" y="169"/>
                  <a:pt x="684" y="169"/>
                  <a:pt x="688" y="168"/>
                </a:cubicBezTo>
                <a:cubicBezTo>
                  <a:pt x="686" y="166"/>
                  <a:pt x="684" y="166"/>
                  <a:pt x="681" y="165"/>
                </a:cubicBezTo>
                <a:cubicBezTo>
                  <a:pt x="683" y="164"/>
                  <a:pt x="685" y="163"/>
                  <a:pt x="687" y="161"/>
                </a:cubicBezTo>
                <a:cubicBezTo>
                  <a:pt x="679" y="155"/>
                  <a:pt x="670" y="150"/>
                  <a:pt x="661" y="153"/>
                </a:cubicBezTo>
                <a:cubicBezTo>
                  <a:pt x="657" y="154"/>
                  <a:pt x="653" y="152"/>
                  <a:pt x="649" y="154"/>
                </a:cubicBezTo>
                <a:cubicBezTo>
                  <a:pt x="644" y="155"/>
                  <a:pt x="641" y="156"/>
                  <a:pt x="636" y="157"/>
                </a:cubicBezTo>
                <a:cubicBezTo>
                  <a:pt x="637" y="158"/>
                  <a:pt x="638" y="159"/>
                  <a:pt x="639" y="159"/>
                </a:cubicBezTo>
                <a:cubicBezTo>
                  <a:pt x="634" y="158"/>
                  <a:pt x="628" y="156"/>
                  <a:pt x="624" y="156"/>
                </a:cubicBezTo>
                <a:cubicBezTo>
                  <a:pt x="622" y="156"/>
                  <a:pt x="620" y="159"/>
                  <a:pt x="619" y="158"/>
                </a:cubicBezTo>
                <a:cubicBezTo>
                  <a:pt x="616" y="157"/>
                  <a:pt x="614" y="155"/>
                  <a:pt x="612" y="154"/>
                </a:cubicBezTo>
                <a:cubicBezTo>
                  <a:pt x="611" y="153"/>
                  <a:pt x="602" y="148"/>
                  <a:pt x="602" y="148"/>
                </a:cubicBezTo>
                <a:cubicBezTo>
                  <a:pt x="601" y="145"/>
                  <a:pt x="610" y="149"/>
                  <a:pt x="611" y="145"/>
                </a:cubicBezTo>
                <a:cubicBezTo>
                  <a:pt x="609" y="144"/>
                  <a:pt x="606" y="143"/>
                  <a:pt x="604" y="142"/>
                </a:cubicBezTo>
                <a:cubicBezTo>
                  <a:pt x="600" y="142"/>
                  <a:pt x="602" y="140"/>
                  <a:pt x="599" y="138"/>
                </a:cubicBezTo>
                <a:cubicBezTo>
                  <a:pt x="595" y="135"/>
                  <a:pt x="590" y="139"/>
                  <a:pt x="585" y="138"/>
                </a:cubicBezTo>
                <a:cubicBezTo>
                  <a:pt x="581" y="137"/>
                  <a:pt x="578" y="133"/>
                  <a:pt x="574" y="133"/>
                </a:cubicBezTo>
                <a:cubicBezTo>
                  <a:pt x="569" y="132"/>
                  <a:pt x="563" y="130"/>
                  <a:pt x="559" y="131"/>
                </a:cubicBezTo>
                <a:cubicBezTo>
                  <a:pt x="551" y="133"/>
                  <a:pt x="553" y="136"/>
                  <a:pt x="558" y="141"/>
                </a:cubicBezTo>
                <a:cubicBezTo>
                  <a:pt x="563" y="146"/>
                  <a:pt x="566" y="145"/>
                  <a:pt x="572" y="144"/>
                </a:cubicBezTo>
                <a:cubicBezTo>
                  <a:pt x="577" y="144"/>
                  <a:pt x="580" y="142"/>
                  <a:pt x="584" y="146"/>
                </a:cubicBezTo>
                <a:cubicBezTo>
                  <a:pt x="586" y="149"/>
                  <a:pt x="592" y="154"/>
                  <a:pt x="588" y="157"/>
                </a:cubicBezTo>
                <a:cubicBezTo>
                  <a:pt x="586" y="163"/>
                  <a:pt x="587" y="164"/>
                  <a:pt x="590" y="170"/>
                </a:cubicBezTo>
                <a:close/>
                <a:moveTo>
                  <a:pt x="725" y="278"/>
                </a:moveTo>
                <a:cubicBezTo>
                  <a:pt x="722" y="281"/>
                  <a:pt x="734" y="281"/>
                  <a:pt x="735" y="281"/>
                </a:cubicBezTo>
                <a:cubicBezTo>
                  <a:pt x="733" y="275"/>
                  <a:pt x="728" y="274"/>
                  <a:pt x="725" y="278"/>
                </a:cubicBezTo>
                <a:close/>
                <a:moveTo>
                  <a:pt x="615" y="44"/>
                </a:moveTo>
                <a:cubicBezTo>
                  <a:pt x="611" y="47"/>
                  <a:pt x="607" y="50"/>
                  <a:pt x="603" y="53"/>
                </a:cubicBezTo>
                <a:cubicBezTo>
                  <a:pt x="610" y="58"/>
                  <a:pt x="616" y="54"/>
                  <a:pt x="624" y="54"/>
                </a:cubicBezTo>
                <a:cubicBezTo>
                  <a:pt x="631" y="54"/>
                  <a:pt x="638" y="51"/>
                  <a:pt x="644" y="49"/>
                </a:cubicBezTo>
                <a:cubicBezTo>
                  <a:pt x="638" y="53"/>
                  <a:pt x="634" y="55"/>
                  <a:pt x="627" y="55"/>
                </a:cubicBezTo>
                <a:cubicBezTo>
                  <a:pt x="620" y="56"/>
                  <a:pt x="617" y="56"/>
                  <a:pt x="611" y="59"/>
                </a:cubicBezTo>
                <a:cubicBezTo>
                  <a:pt x="617" y="60"/>
                  <a:pt x="624" y="64"/>
                  <a:pt x="629" y="61"/>
                </a:cubicBezTo>
                <a:cubicBezTo>
                  <a:pt x="637" y="56"/>
                  <a:pt x="640" y="55"/>
                  <a:pt x="649" y="54"/>
                </a:cubicBezTo>
                <a:cubicBezTo>
                  <a:pt x="641" y="57"/>
                  <a:pt x="638" y="58"/>
                  <a:pt x="631" y="64"/>
                </a:cubicBezTo>
                <a:cubicBezTo>
                  <a:pt x="637" y="64"/>
                  <a:pt x="642" y="65"/>
                  <a:pt x="648" y="65"/>
                </a:cubicBezTo>
                <a:cubicBezTo>
                  <a:pt x="652" y="65"/>
                  <a:pt x="653" y="66"/>
                  <a:pt x="653" y="62"/>
                </a:cubicBezTo>
                <a:cubicBezTo>
                  <a:pt x="654" y="60"/>
                  <a:pt x="658" y="59"/>
                  <a:pt x="660" y="59"/>
                </a:cubicBezTo>
                <a:cubicBezTo>
                  <a:pt x="659" y="60"/>
                  <a:pt x="658" y="61"/>
                  <a:pt x="658" y="62"/>
                </a:cubicBezTo>
                <a:cubicBezTo>
                  <a:pt x="661" y="61"/>
                  <a:pt x="665" y="60"/>
                  <a:pt x="668" y="59"/>
                </a:cubicBezTo>
                <a:cubicBezTo>
                  <a:pt x="665" y="61"/>
                  <a:pt x="663" y="63"/>
                  <a:pt x="660" y="65"/>
                </a:cubicBezTo>
                <a:cubicBezTo>
                  <a:pt x="664" y="64"/>
                  <a:pt x="669" y="64"/>
                  <a:pt x="673" y="63"/>
                </a:cubicBezTo>
                <a:cubicBezTo>
                  <a:pt x="676" y="62"/>
                  <a:pt x="682" y="62"/>
                  <a:pt x="684" y="60"/>
                </a:cubicBezTo>
                <a:cubicBezTo>
                  <a:pt x="691" y="54"/>
                  <a:pt x="697" y="51"/>
                  <a:pt x="705" y="48"/>
                </a:cubicBezTo>
                <a:cubicBezTo>
                  <a:pt x="702" y="51"/>
                  <a:pt x="698" y="54"/>
                  <a:pt x="695" y="57"/>
                </a:cubicBezTo>
                <a:cubicBezTo>
                  <a:pt x="697" y="58"/>
                  <a:pt x="699" y="59"/>
                  <a:pt x="701" y="60"/>
                </a:cubicBezTo>
                <a:cubicBezTo>
                  <a:pt x="687" y="64"/>
                  <a:pt x="673" y="67"/>
                  <a:pt x="659" y="69"/>
                </a:cubicBezTo>
                <a:cubicBezTo>
                  <a:pt x="664" y="74"/>
                  <a:pt x="669" y="78"/>
                  <a:pt x="673" y="82"/>
                </a:cubicBezTo>
                <a:cubicBezTo>
                  <a:pt x="668" y="79"/>
                  <a:pt x="660" y="72"/>
                  <a:pt x="654" y="70"/>
                </a:cubicBezTo>
                <a:cubicBezTo>
                  <a:pt x="653" y="70"/>
                  <a:pt x="633" y="70"/>
                  <a:pt x="634" y="69"/>
                </a:cubicBezTo>
                <a:cubicBezTo>
                  <a:pt x="628" y="80"/>
                  <a:pt x="639" y="80"/>
                  <a:pt x="645" y="84"/>
                </a:cubicBezTo>
                <a:cubicBezTo>
                  <a:pt x="651" y="88"/>
                  <a:pt x="656" y="94"/>
                  <a:pt x="659" y="101"/>
                </a:cubicBezTo>
                <a:cubicBezTo>
                  <a:pt x="650" y="96"/>
                  <a:pt x="636" y="94"/>
                  <a:pt x="628" y="102"/>
                </a:cubicBezTo>
                <a:cubicBezTo>
                  <a:pt x="621" y="110"/>
                  <a:pt x="627" y="110"/>
                  <a:pt x="634" y="112"/>
                </a:cubicBezTo>
                <a:cubicBezTo>
                  <a:pt x="639" y="113"/>
                  <a:pt x="643" y="107"/>
                  <a:pt x="646" y="103"/>
                </a:cubicBezTo>
                <a:cubicBezTo>
                  <a:pt x="644" y="111"/>
                  <a:pt x="637" y="116"/>
                  <a:pt x="645" y="122"/>
                </a:cubicBezTo>
                <a:cubicBezTo>
                  <a:pt x="652" y="126"/>
                  <a:pt x="660" y="117"/>
                  <a:pt x="663" y="113"/>
                </a:cubicBezTo>
                <a:cubicBezTo>
                  <a:pt x="657" y="122"/>
                  <a:pt x="653" y="128"/>
                  <a:pt x="642" y="125"/>
                </a:cubicBezTo>
                <a:cubicBezTo>
                  <a:pt x="637" y="124"/>
                  <a:pt x="637" y="118"/>
                  <a:pt x="633" y="117"/>
                </a:cubicBezTo>
                <a:cubicBezTo>
                  <a:pt x="628" y="116"/>
                  <a:pt x="625" y="116"/>
                  <a:pt x="620" y="118"/>
                </a:cubicBezTo>
                <a:cubicBezTo>
                  <a:pt x="623" y="124"/>
                  <a:pt x="623" y="124"/>
                  <a:pt x="629" y="125"/>
                </a:cubicBezTo>
                <a:cubicBezTo>
                  <a:pt x="625" y="130"/>
                  <a:pt x="622" y="128"/>
                  <a:pt x="617" y="131"/>
                </a:cubicBezTo>
                <a:cubicBezTo>
                  <a:pt x="615" y="131"/>
                  <a:pt x="611" y="132"/>
                  <a:pt x="609" y="134"/>
                </a:cubicBezTo>
                <a:cubicBezTo>
                  <a:pt x="608" y="135"/>
                  <a:pt x="611" y="137"/>
                  <a:pt x="609" y="139"/>
                </a:cubicBezTo>
                <a:cubicBezTo>
                  <a:pt x="612" y="143"/>
                  <a:pt x="613" y="140"/>
                  <a:pt x="616" y="137"/>
                </a:cubicBezTo>
                <a:cubicBezTo>
                  <a:pt x="617" y="142"/>
                  <a:pt x="624" y="146"/>
                  <a:pt x="626" y="140"/>
                </a:cubicBezTo>
                <a:cubicBezTo>
                  <a:pt x="627" y="145"/>
                  <a:pt x="630" y="142"/>
                  <a:pt x="633" y="142"/>
                </a:cubicBezTo>
                <a:cubicBezTo>
                  <a:pt x="637" y="143"/>
                  <a:pt x="640" y="143"/>
                  <a:pt x="644" y="143"/>
                </a:cubicBezTo>
                <a:cubicBezTo>
                  <a:pt x="648" y="143"/>
                  <a:pt x="649" y="139"/>
                  <a:pt x="652" y="141"/>
                </a:cubicBezTo>
                <a:cubicBezTo>
                  <a:pt x="654" y="141"/>
                  <a:pt x="659" y="143"/>
                  <a:pt x="658" y="138"/>
                </a:cubicBezTo>
                <a:cubicBezTo>
                  <a:pt x="659" y="142"/>
                  <a:pt x="667" y="146"/>
                  <a:pt x="667" y="139"/>
                </a:cubicBezTo>
                <a:cubicBezTo>
                  <a:pt x="670" y="143"/>
                  <a:pt x="672" y="138"/>
                  <a:pt x="674" y="140"/>
                </a:cubicBezTo>
                <a:cubicBezTo>
                  <a:pt x="677" y="143"/>
                  <a:pt x="676" y="144"/>
                  <a:pt x="675" y="148"/>
                </a:cubicBezTo>
                <a:cubicBezTo>
                  <a:pt x="680" y="147"/>
                  <a:pt x="684" y="145"/>
                  <a:pt x="689" y="144"/>
                </a:cubicBezTo>
                <a:cubicBezTo>
                  <a:pt x="690" y="143"/>
                  <a:pt x="691" y="141"/>
                  <a:pt x="692" y="140"/>
                </a:cubicBezTo>
                <a:cubicBezTo>
                  <a:pt x="693" y="140"/>
                  <a:pt x="694" y="142"/>
                  <a:pt x="696" y="142"/>
                </a:cubicBezTo>
                <a:cubicBezTo>
                  <a:pt x="697" y="141"/>
                  <a:pt x="701" y="141"/>
                  <a:pt x="701" y="139"/>
                </a:cubicBezTo>
                <a:cubicBezTo>
                  <a:pt x="700" y="138"/>
                  <a:pt x="701" y="134"/>
                  <a:pt x="699" y="133"/>
                </a:cubicBezTo>
                <a:cubicBezTo>
                  <a:pt x="697" y="132"/>
                  <a:pt x="696" y="130"/>
                  <a:pt x="694" y="132"/>
                </a:cubicBezTo>
                <a:cubicBezTo>
                  <a:pt x="691" y="134"/>
                  <a:pt x="691" y="135"/>
                  <a:pt x="689" y="132"/>
                </a:cubicBezTo>
                <a:cubicBezTo>
                  <a:pt x="687" y="129"/>
                  <a:pt x="695" y="123"/>
                  <a:pt x="697" y="122"/>
                </a:cubicBezTo>
                <a:cubicBezTo>
                  <a:pt x="702" y="118"/>
                  <a:pt x="694" y="115"/>
                  <a:pt x="696" y="114"/>
                </a:cubicBezTo>
                <a:cubicBezTo>
                  <a:pt x="698" y="112"/>
                  <a:pt x="704" y="116"/>
                  <a:pt x="707" y="115"/>
                </a:cubicBezTo>
                <a:cubicBezTo>
                  <a:pt x="713" y="113"/>
                  <a:pt x="714" y="112"/>
                  <a:pt x="718" y="107"/>
                </a:cubicBezTo>
                <a:cubicBezTo>
                  <a:pt x="715" y="106"/>
                  <a:pt x="712" y="105"/>
                  <a:pt x="710" y="103"/>
                </a:cubicBezTo>
                <a:cubicBezTo>
                  <a:pt x="714" y="103"/>
                  <a:pt x="719" y="102"/>
                  <a:pt x="724" y="101"/>
                </a:cubicBezTo>
                <a:cubicBezTo>
                  <a:pt x="724" y="96"/>
                  <a:pt x="712" y="95"/>
                  <a:pt x="708" y="94"/>
                </a:cubicBezTo>
                <a:cubicBezTo>
                  <a:pt x="714" y="94"/>
                  <a:pt x="719" y="94"/>
                  <a:pt x="724" y="94"/>
                </a:cubicBezTo>
                <a:cubicBezTo>
                  <a:pt x="725" y="88"/>
                  <a:pt x="710" y="90"/>
                  <a:pt x="706" y="89"/>
                </a:cubicBezTo>
                <a:cubicBezTo>
                  <a:pt x="716" y="88"/>
                  <a:pt x="726" y="87"/>
                  <a:pt x="735" y="85"/>
                </a:cubicBezTo>
                <a:cubicBezTo>
                  <a:pt x="735" y="84"/>
                  <a:pt x="734" y="82"/>
                  <a:pt x="734" y="80"/>
                </a:cubicBezTo>
                <a:cubicBezTo>
                  <a:pt x="737" y="81"/>
                  <a:pt x="742" y="84"/>
                  <a:pt x="745" y="82"/>
                </a:cubicBezTo>
                <a:cubicBezTo>
                  <a:pt x="750" y="79"/>
                  <a:pt x="752" y="78"/>
                  <a:pt x="756" y="74"/>
                </a:cubicBezTo>
                <a:cubicBezTo>
                  <a:pt x="752" y="73"/>
                  <a:pt x="749" y="73"/>
                  <a:pt x="745" y="73"/>
                </a:cubicBezTo>
                <a:cubicBezTo>
                  <a:pt x="751" y="72"/>
                  <a:pt x="756" y="71"/>
                  <a:pt x="762" y="70"/>
                </a:cubicBezTo>
                <a:cubicBezTo>
                  <a:pt x="767" y="69"/>
                  <a:pt x="772" y="63"/>
                  <a:pt x="777" y="60"/>
                </a:cubicBezTo>
                <a:cubicBezTo>
                  <a:pt x="782" y="57"/>
                  <a:pt x="801" y="52"/>
                  <a:pt x="802" y="45"/>
                </a:cubicBezTo>
                <a:cubicBezTo>
                  <a:pt x="787" y="48"/>
                  <a:pt x="773" y="51"/>
                  <a:pt x="759" y="54"/>
                </a:cubicBezTo>
                <a:cubicBezTo>
                  <a:pt x="768" y="51"/>
                  <a:pt x="776" y="48"/>
                  <a:pt x="785" y="46"/>
                </a:cubicBezTo>
                <a:cubicBezTo>
                  <a:pt x="780" y="45"/>
                  <a:pt x="775" y="44"/>
                  <a:pt x="770" y="43"/>
                </a:cubicBezTo>
                <a:cubicBezTo>
                  <a:pt x="781" y="42"/>
                  <a:pt x="792" y="42"/>
                  <a:pt x="803" y="41"/>
                </a:cubicBezTo>
                <a:cubicBezTo>
                  <a:pt x="811" y="40"/>
                  <a:pt x="821" y="32"/>
                  <a:pt x="829" y="28"/>
                </a:cubicBezTo>
                <a:cubicBezTo>
                  <a:pt x="819" y="24"/>
                  <a:pt x="810" y="22"/>
                  <a:pt x="800" y="20"/>
                </a:cubicBezTo>
                <a:cubicBezTo>
                  <a:pt x="791" y="19"/>
                  <a:pt x="783" y="21"/>
                  <a:pt x="774" y="23"/>
                </a:cubicBezTo>
                <a:cubicBezTo>
                  <a:pt x="779" y="21"/>
                  <a:pt x="784" y="18"/>
                  <a:pt x="788" y="15"/>
                </a:cubicBezTo>
                <a:cubicBezTo>
                  <a:pt x="779" y="14"/>
                  <a:pt x="770" y="11"/>
                  <a:pt x="761" y="11"/>
                </a:cubicBezTo>
                <a:cubicBezTo>
                  <a:pt x="753" y="11"/>
                  <a:pt x="743" y="14"/>
                  <a:pt x="735" y="15"/>
                </a:cubicBezTo>
                <a:cubicBezTo>
                  <a:pt x="736" y="18"/>
                  <a:pt x="737" y="20"/>
                  <a:pt x="739" y="22"/>
                </a:cubicBezTo>
                <a:cubicBezTo>
                  <a:pt x="734" y="19"/>
                  <a:pt x="729" y="14"/>
                  <a:pt x="724" y="14"/>
                </a:cubicBezTo>
                <a:cubicBezTo>
                  <a:pt x="717" y="14"/>
                  <a:pt x="710" y="13"/>
                  <a:pt x="703" y="13"/>
                </a:cubicBezTo>
                <a:cubicBezTo>
                  <a:pt x="708" y="17"/>
                  <a:pt x="712" y="20"/>
                  <a:pt x="716" y="24"/>
                </a:cubicBezTo>
                <a:cubicBezTo>
                  <a:pt x="711" y="22"/>
                  <a:pt x="706" y="20"/>
                  <a:pt x="701" y="18"/>
                </a:cubicBezTo>
                <a:cubicBezTo>
                  <a:pt x="698" y="17"/>
                  <a:pt x="690" y="14"/>
                  <a:pt x="688" y="15"/>
                </a:cubicBezTo>
                <a:cubicBezTo>
                  <a:pt x="686" y="16"/>
                  <a:pt x="685" y="19"/>
                  <a:pt x="683" y="19"/>
                </a:cubicBezTo>
                <a:cubicBezTo>
                  <a:pt x="680" y="19"/>
                  <a:pt x="677" y="19"/>
                  <a:pt x="673" y="19"/>
                </a:cubicBezTo>
                <a:cubicBezTo>
                  <a:pt x="670" y="20"/>
                  <a:pt x="666" y="25"/>
                  <a:pt x="663" y="27"/>
                </a:cubicBezTo>
                <a:cubicBezTo>
                  <a:pt x="671" y="32"/>
                  <a:pt x="679" y="36"/>
                  <a:pt x="688" y="41"/>
                </a:cubicBezTo>
                <a:cubicBezTo>
                  <a:pt x="679" y="38"/>
                  <a:pt x="669" y="36"/>
                  <a:pt x="660" y="34"/>
                </a:cubicBezTo>
                <a:cubicBezTo>
                  <a:pt x="656" y="33"/>
                  <a:pt x="652" y="28"/>
                  <a:pt x="648" y="26"/>
                </a:cubicBezTo>
                <a:cubicBezTo>
                  <a:pt x="646" y="24"/>
                  <a:pt x="641" y="25"/>
                  <a:pt x="638" y="25"/>
                </a:cubicBezTo>
                <a:cubicBezTo>
                  <a:pt x="639" y="27"/>
                  <a:pt x="639" y="29"/>
                  <a:pt x="640" y="30"/>
                </a:cubicBezTo>
                <a:cubicBezTo>
                  <a:pt x="637" y="30"/>
                  <a:pt x="633" y="31"/>
                  <a:pt x="630" y="31"/>
                </a:cubicBezTo>
                <a:cubicBezTo>
                  <a:pt x="632" y="32"/>
                  <a:pt x="634" y="33"/>
                  <a:pt x="637" y="34"/>
                </a:cubicBezTo>
                <a:cubicBezTo>
                  <a:pt x="628" y="35"/>
                  <a:pt x="615" y="29"/>
                  <a:pt x="611" y="40"/>
                </a:cubicBezTo>
                <a:cubicBezTo>
                  <a:pt x="604" y="35"/>
                  <a:pt x="596" y="39"/>
                  <a:pt x="590" y="43"/>
                </a:cubicBezTo>
                <a:cubicBezTo>
                  <a:pt x="594" y="45"/>
                  <a:pt x="598" y="47"/>
                  <a:pt x="602" y="49"/>
                </a:cubicBezTo>
                <a:cubicBezTo>
                  <a:pt x="607" y="47"/>
                  <a:pt x="611" y="46"/>
                  <a:pt x="615" y="44"/>
                </a:cubicBezTo>
                <a:close/>
                <a:moveTo>
                  <a:pt x="521" y="118"/>
                </a:moveTo>
                <a:cubicBezTo>
                  <a:pt x="518" y="115"/>
                  <a:pt x="515" y="115"/>
                  <a:pt x="511" y="116"/>
                </a:cubicBezTo>
                <a:cubicBezTo>
                  <a:pt x="507" y="117"/>
                  <a:pt x="509" y="120"/>
                  <a:pt x="512" y="120"/>
                </a:cubicBezTo>
                <a:cubicBezTo>
                  <a:pt x="515" y="119"/>
                  <a:pt x="518" y="117"/>
                  <a:pt x="521" y="118"/>
                </a:cubicBezTo>
                <a:close/>
                <a:moveTo>
                  <a:pt x="684" y="367"/>
                </a:moveTo>
                <a:cubicBezTo>
                  <a:pt x="687" y="365"/>
                  <a:pt x="694" y="358"/>
                  <a:pt x="687" y="356"/>
                </a:cubicBezTo>
                <a:cubicBezTo>
                  <a:pt x="684" y="355"/>
                  <a:pt x="681" y="358"/>
                  <a:pt x="681" y="360"/>
                </a:cubicBezTo>
                <a:cubicBezTo>
                  <a:pt x="681" y="364"/>
                  <a:pt x="682" y="364"/>
                  <a:pt x="684" y="367"/>
                </a:cubicBezTo>
                <a:close/>
                <a:moveTo>
                  <a:pt x="1228" y="486"/>
                </a:moveTo>
                <a:cubicBezTo>
                  <a:pt x="1227" y="486"/>
                  <a:pt x="1227" y="487"/>
                  <a:pt x="1226" y="488"/>
                </a:cubicBezTo>
                <a:cubicBezTo>
                  <a:pt x="1233" y="494"/>
                  <a:pt x="1243" y="483"/>
                  <a:pt x="1249" y="481"/>
                </a:cubicBezTo>
                <a:cubicBezTo>
                  <a:pt x="1252" y="480"/>
                  <a:pt x="1253" y="482"/>
                  <a:pt x="1254" y="479"/>
                </a:cubicBezTo>
                <a:cubicBezTo>
                  <a:pt x="1255" y="477"/>
                  <a:pt x="1256" y="474"/>
                  <a:pt x="1257" y="472"/>
                </a:cubicBezTo>
                <a:cubicBezTo>
                  <a:pt x="1258" y="468"/>
                  <a:pt x="1256" y="464"/>
                  <a:pt x="1254" y="461"/>
                </a:cubicBezTo>
                <a:cubicBezTo>
                  <a:pt x="1259" y="458"/>
                  <a:pt x="1260" y="458"/>
                  <a:pt x="1261" y="452"/>
                </a:cubicBezTo>
                <a:cubicBezTo>
                  <a:pt x="1258" y="453"/>
                  <a:pt x="1257" y="448"/>
                  <a:pt x="1256" y="446"/>
                </a:cubicBezTo>
                <a:cubicBezTo>
                  <a:pt x="1254" y="444"/>
                  <a:pt x="1250" y="447"/>
                  <a:pt x="1248" y="447"/>
                </a:cubicBezTo>
                <a:cubicBezTo>
                  <a:pt x="1249" y="446"/>
                  <a:pt x="1249" y="446"/>
                  <a:pt x="1249" y="445"/>
                </a:cubicBezTo>
                <a:cubicBezTo>
                  <a:pt x="1244" y="442"/>
                  <a:pt x="1239" y="448"/>
                  <a:pt x="1236" y="452"/>
                </a:cubicBezTo>
                <a:cubicBezTo>
                  <a:pt x="1238" y="453"/>
                  <a:pt x="1240" y="453"/>
                  <a:pt x="1241" y="454"/>
                </a:cubicBezTo>
                <a:cubicBezTo>
                  <a:pt x="1239" y="456"/>
                  <a:pt x="1238" y="458"/>
                  <a:pt x="1235" y="457"/>
                </a:cubicBezTo>
                <a:cubicBezTo>
                  <a:pt x="1233" y="456"/>
                  <a:pt x="1231" y="455"/>
                  <a:pt x="1229" y="456"/>
                </a:cubicBezTo>
                <a:cubicBezTo>
                  <a:pt x="1226" y="458"/>
                  <a:pt x="1227" y="458"/>
                  <a:pt x="1228" y="462"/>
                </a:cubicBezTo>
                <a:cubicBezTo>
                  <a:pt x="1229" y="463"/>
                  <a:pt x="1226" y="465"/>
                  <a:pt x="1225" y="466"/>
                </a:cubicBezTo>
                <a:cubicBezTo>
                  <a:pt x="1228" y="467"/>
                  <a:pt x="1230" y="469"/>
                  <a:pt x="1234" y="469"/>
                </a:cubicBezTo>
                <a:cubicBezTo>
                  <a:pt x="1232" y="471"/>
                  <a:pt x="1229" y="473"/>
                  <a:pt x="1227" y="477"/>
                </a:cubicBezTo>
                <a:cubicBezTo>
                  <a:pt x="1230" y="476"/>
                  <a:pt x="1233" y="474"/>
                  <a:pt x="1236" y="476"/>
                </a:cubicBezTo>
                <a:cubicBezTo>
                  <a:pt x="1234" y="476"/>
                  <a:pt x="1230" y="476"/>
                  <a:pt x="1228" y="478"/>
                </a:cubicBezTo>
                <a:cubicBezTo>
                  <a:pt x="1227" y="480"/>
                  <a:pt x="1225" y="481"/>
                  <a:pt x="1223" y="481"/>
                </a:cubicBezTo>
                <a:cubicBezTo>
                  <a:pt x="1224" y="481"/>
                  <a:pt x="1226" y="482"/>
                  <a:pt x="1227" y="482"/>
                </a:cubicBezTo>
                <a:cubicBezTo>
                  <a:pt x="1226" y="483"/>
                  <a:pt x="1224" y="484"/>
                  <a:pt x="1223" y="484"/>
                </a:cubicBezTo>
                <a:cubicBezTo>
                  <a:pt x="1225" y="485"/>
                  <a:pt x="1226" y="485"/>
                  <a:pt x="1228" y="486"/>
                </a:cubicBezTo>
                <a:close/>
                <a:moveTo>
                  <a:pt x="652" y="356"/>
                </a:moveTo>
                <a:cubicBezTo>
                  <a:pt x="653" y="356"/>
                  <a:pt x="653" y="359"/>
                  <a:pt x="654" y="359"/>
                </a:cubicBezTo>
                <a:cubicBezTo>
                  <a:pt x="661" y="359"/>
                  <a:pt x="668" y="356"/>
                  <a:pt x="669" y="348"/>
                </a:cubicBezTo>
                <a:cubicBezTo>
                  <a:pt x="667" y="348"/>
                  <a:pt x="666" y="348"/>
                  <a:pt x="664" y="348"/>
                </a:cubicBezTo>
                <a:cubicBezTo>
                  <a:pt x="660" y="348"/>
                  <a:pt x="658" y="348"/>
                  <a:pt x="654" y="351"/>
                </a:cubicBezTo>
                <a:cubicBezTo>
                  <a:pt x="652" y="353"/>
                  <a:pt x="651" y="353"/>
                  <a:pt x="652" y="356"/>
                </a:cubicBezTo>
                <a:close/>
                <a:moveTo>
                  <a:pt x="578" y="165"/>
                </a:moveTo>
                <a:cubicBezTo>
                  <a:pt x="577" y="161"/>
                  <a:pt x="573" y="154"/>
                  <a:pt x="568" y="156"/>
                </a:cubicBezTo>
                <a:cubicBezTo>
                  <a:pt x="565" y="157"/>
                  <a:pt x="552" y="159"/>
                  <a:pt x="554" y="166"/>
                </a:cubicBezTo>
                <a:cubicBezTo>
                  <a:pt x="555" y="168"/>
                  <a:pt x="566" y="172"/>
                  <a:pt x="568" y="174"/>
                </a:cubicBezTo>
                <a:cubicBezTo>
                  <a:pt x="574" y="173"/>
                  <a:pt x="580" y="174"/>
                  <a:pt x="578" y="165"/>
                </a:cubicBezTo>
                <a:close/>
                <a:moveTo>
                  <a:pt x="489" y="98"/>
                </a:moveTo>
                <a:cubicBezTo>
                  <a:pt x="493" y="99"/>
                  <a:pt x="494" y="93"/>
                  <a:pt x="498" y="96"/>
                </a:cubicBezTo>
                <a:cubicBezTo>
                  <a:pt x="497" y="97"/>
                  <a:pt x="496" y="98"/>
                  <a:pt x="496" y="98"/>
                </a:cubicBezTo>
                <a:cubicBezTo>
                  <a:pt x="498" y="99"/>
                  <a:pt x="500" y="99"/>
                  <a:pt x="502" y="100"/>
                </a:cubicBezTo>
                <a:cubicBezTo>
                  <a:pt x="502" y="106"/>
                  <a:pt x="493" y="101"/>
                  <a:pt x="489" y="104"/>
                </a:cubicBezTo>
                <a:cubicBezTo>
                  <a:pt x="490" y="116"/>
                  <a:pt x="503" y="104"/>
                  <a:pt x="506" y="107"/>
                </a:cubicBezTo>
                <a:cubicBezTo>
                  <a:pt x="508" y="110"/>
                  <a:pt x="513" y="109"/>
                  <a:pt x="517" y="110"/>
                </a:cubicBezTo>
                <a:cubicBezTo>
                  <a:pt x="521" y="110"/>
                  <a:pt x="521" y="112"/>
                  <a:pt x="523" y="116"/>
                </a:cubicBezTo>
                <a:cubicBezTo>
                  <a:pt x="525" y="119"/>
                  <a:pt x="541" y="119"/>
                  <a:pt x="533" y="109"/>
                </a:cubicBezTo>
                <a:cubicBezTo>
                  <a:pt x="532" y="108"/>
                  <a:pt x="529" y="106"/>
                  <a:pt x="529" y="104"/>
                </a:cubicBezTo>
                <a:cubicBezTo>
                  <a:pt x="530" y="102"/>
                  <a:pt x="530" y="102"/>
                  <a:pt x="528" y="100"/>
                </a:cubicBezTo>
                <a:cubicBezTo>
                  <a:pt x="525" y="97"/>
                  <a:pt x="524" y="98"/>
                  <a:pt x="520" y="99"/>
                </a:cubicBezTo>
                <a:cubicBezTo>
                  <a:pt x="521" y="90"/>
                  <a:pt x="510" y="95"/>
                  <a:pt x="507" y="96"/>
                </a:cubicBezTo>
                <a:cubicBezTo>
                  <a:pt x="505" y="91"/>
                  <a:pt x="503" y="87"/>
                  <a:pt x="497" y="88"/>
                </a:cubicBezTo>
                <a:cubicBezTo>
                  <a:pt x="490" y="89"/>
                  <a:pt x="486" y="87"/>
                  <a:pt x="484" y="94"/>
                </a:cubicBezTo>
                <a:cubicBezTo>
                  <a:pt x="486" y="94"/>
                  <a:pt x="488" y="94"/>
                  <a:pt x="491" y="94"/>
                </a:cubicBezTo>
                <a:cubicBezTo>
                  <a:pt x="490" y="95"/>
                  <a:pt x="489" y="97"/>
                  <a:pt x="489" y="98"/>
                </a:cubicBezTo>
                <a:close/>
                <a:moveTo>
                  <a:pt x="491" y="129"/>
                </a:moveTo>
                <a:cubicBezTo>
                  <a:pt x="493" y="132"/>
                  <a:pt x="495" y="128"/>
                  <a:pt x="493" y="126"/>
                </a:cubicBezTo>
                <a:cubicBezTo>
                  <a:pt x="491" y="124"/>
                  <a:pt x="490" y="123"/>
                  <a:pt x="488" y="121"/>
                </a:cubicBezTo>
                <a:cubicBezTo>
                  <a:pt x="486" y="120"/>
                  <a:pt x="484" y="117"/>
                  <a:pt x="481" y="118"/>
                </a:cubicBezTo>
                <a:cubicBezTo>
                  <a:pt x="481" y="121"/>
                  <a:pt x="482" y="123"/>
                  <a:pt x="483" y="125"/>
                </a:cubicBezTo>
                <a:cubicBezTo>
                  <a:pt x="485" y="127"/>
                  <a:pt x="489" y="128"/>
                  <a:pt x="491" y="129"/>
                </a:cubicBezTo>
                <a:close/>
                <a:moveTo>
                  <a:pt x="537" y="75"/>
                </a:moveTo>
                <a:cubicBezTo>
                  <a:pt x="535" y="71"/>
                  <a:pt x="524" y="72"/>
                  <a:pt x="527" y="78"/>
                </a:cubicBezTo>
                <a:cubicBezTo>
                  <a:pt x="533" y="80"/>
                  <a:pt x="541" y="85"/>
                  <a:pt x="537" y="75"/>
                </a:cubicBezTo>
                <a:close/>
                <a:moveTo>
                  <a:pt x="552" y="111"/>
                </a:moveTo>
                <a:cubicBezTo>
                  <a:pt x="550" y="112"/>
                  <a:pt x="548" y="112"/>
                  <a:pt x="545" y="113"/>
                </a:cubicBezTo>
                <a:cubicBezTo>
                  <a:pt x="547" y="114"/>
                  <a:pt x="551" y="118"/>
                  <a:pt x="551" y="118"/>
                </a:cubicBezTo>
                <a:cubicBezTo>
                  <a:pt x="554" y="118"/>
                  <a:pt x="556" y="117"/>
                  <a:pt x="558" y="116"/>
                </a:cubicBezTo>
                <a:cubicBezTo>
                  <a:pt x="561" y="115"/>
                  <a:pt x="566" y="115"/>
                  <a:pt x="567" y="113"/>
                </a:cubicBezTo>
                <a:cubicBezTo>
                  <a:pt x="568" y="111"/>
                  <a:pt x="565" y="109"/>
                  <a:pt x="568" y="106"/>
                </a:cubicBezTo>
                <a:cubicBezTo>
                  <a:pt x="565" y="105"/>
                  <a:pt x="561" y="105"/>
                  <a:pt x="559" y="104"/>
                </a:cubicBezTo>
                <a:cubicBezTo>
                  <a:pt x="557" y="104"/>
                  <a:pt x="555" y="101"/>
                  <a:pt x="552" y="100"/>
                </a:cubicBezTo>
                <a:cubicBezTo>
                  <a:pt x="549" y="98"/>
                  <a:pt x="536" y="96"/>
                  <a:pt x="543" y="104"/>
                </a:cubicBezTo>
                <a:cubicBezTo>
                  <a:pt x="542" y="104"/>
                  <a:pt x="541" y="104"/>
                  <a:pt x="541" y="104"/>
                </a:cubicBezTo>
                <a:cubicBezTo>
                  <a:pt x="542" y="111"/>
                  <a:pt x="548" y="108"/>
                  <a:pt x="552" y="111"/>
                </a:cubicBezTo>
                <a:close/>
                <a:moveTo>
                  <a:pt x="434" y="114"/>
                </a:moveTo>
                <a:cubicBezTo>
                  <a:pt x="427" y="115"/>
                  <a:pt x="424" y="114"/>
                  <a:pt x="426" y="122"/>
                </a:cubicBezTo>
                <a:cubicBezTo>
                  <a:pt x="429" y="122"/>
                  <a:pt x="432" y="127"/>
                  <a:pt x="434" y="126"/>
                </a:cubicBezTo>
                <a:cubicBezTo>
                  <a:pt x="439" y="125"/>
                  <a:pt x="443" y="124"/>
                  <a:pt x="447" y="123"/>
                </a:cubicBezTo>
                <a:cubicBezTo>
                  <a:pt x="450" y="122"/>
                  <a:pt x="449" y="121"/>
                  <a:pt x="450" y="119"/>
                </a:cubicBezTo>
                <a:cubicBezTo>
                  <a:pt x="450" y="117"/>
                  <a:pt x="445" y="118"/>
                  <a:pt x="444" y="116"/>
                </a:cubicBezTo>
                <a:cubicBezTo>
                  <a:pt x="447" y="116"/>
                  <a:pt x="451" y="115"/>
                  <a:pt x="453" y="112"/>
                </a:cubicBezTo>
                <a:cubicBezTo>
                  <a:pt x="448" y="110"/>
                  <a:pt x="440" y="113"/>
                  <a:pt x="434" y="114"/>
                </a:cubicBezTo>
                <a:close/>
                <a:moveTo>
                  <a:pt x="448" y="144"/>
                </a:moveTo>
                <a:cubicBezTo>
                  <a:pt x="450" y="146"/>
                  <a:pt x="453" y="147"/>
                  <a:pt x="456" y="149"/>
                </a:cubicBezTo>
                <a:cubicBezTo>
                  <a:pt x="454" y="150"/>
                  <a:pt x="452" y="151"/>
                  <a:pt x="450" y="151"/>
                </a:cubicBezTo>
                <a:cubicBezTo>
                  <a:pt x="452" y="152"/>
                  <a:pt x="459" y="154"/>
                  <a:pt x="459" y="156"/>
                </a:cubicBezTo>
                <a:cubicBezTo>
                  <a:pt x="459" y="161"/>
                  <a:pt x="454" y="158"/>
                  <a:pt x="450" y="158"/>
                </a:cubicBezTo>
                <a:cubicBezTo>
                  <a:pt x="449" y="158"/>
                  <a:pt x="441" y="159"/>
                  <a:pt x="440" y="157"/>
                </a:cubicBezTo>
                <a:cubicBezTo>
                  <a:pt x="439" y="152"/>
                  <a:pt x="438" y="152"/>
                  <a:pt x="434" y="153"/>
                </a:cubicBezTo>
                <a:cubicBezTo>
                  <a:pt x="434" y="152"/>
                  <a:pt x="435" y="152"/>
                  <a:pt x="436" y="151"/>
                </a:cubicBezTo>
                <a:cubicBezTo>
                  <a:pt x="433" y="149"/>
                  <a:pt x="429" y="144"/>
                  <a:pt x="425" y="145"/>
                </a:cubicBezTo>
                <a:cubicBezTo>
                  <a:pt x="418" y="146"/>
                  <a:pt x="421" y="143"/>
                  <a:pt x="415" y="141"/>
                </a:cubicBezTo>
                <a:cubicBezTo>
                  <a:pt x="414" y="140"/>
                  <a:pt x="405" y="141"/>
                  <a:pt x="405" y="143"/>
                </a:cubicBezTo>
                <a:cubicBezTo>
                  <a:pt x="405" y="145"/>
                  <a:pt x="412" y="146"/>
                  <a:pt x="414" y="147"/>
                </a:cubicBezTo>
                <a:cubicBezTo>
                  <a:pt x="408" y="146"/>
                  <a:pt x="404" y="146"/>
                  <a:pt x="398" y="148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02" y="153"/>
                  <a:pt x="409" y="151"/>
                  <a:pt x="413" y="151"/>
                </a:cubicBezTo>
                <a:cubicBezTo>
                  <a:pt x="411" y="152"/>
                  <a:pt x="394" y="151"/>
                  <a:pt x="394" y="156"/>
                </a:cubicBezTo>
                <a:cubicBezTo>
                  <a:pt x="395" y="160"/>
                  <a:pt x="409" y="155"/>
                  <a:pt x="411" y="155"/>
                </a:cubicBezTo>
                <a:cubicBezTo>
                  <a:pt x="405" y="159"/>
                  <a:pt x="394" y="156"/>
                  <a:pt x="391" y="162"/>
                </a:cubicBezTo>
                <a:cubicBezTo>
                  <a:pt x="395" y="164"/>
                  <a:pt x="397" y="165"/>
                  <a:pt x="402" y="163"/>
                </a:cubicBezTo>
                <a:cubicBezTo>
                  <a:pt x="402" y="164"/>
                  <a:pt x="402" y="165"/>
                  <a:pt x="402" y="166"/>
                </a:cubicBezTo>
                <a:cubicBezTo>
                  <a:pt x="403" y="166"/>
                  <a:pt x="405" y="167"/>
                  <a:pt x="407" y="167"/>
                </a:cubicBezTo>
                <a:cubicBezTo>
                  <a:pt x="406" y="163"/>
                  <a:pt x="410" y="164"/>
                  <a:pt x="411" y="168"/>
                </a:cubicBezTo>
                <a:cubicBezTo>
                  <a:pt x="416" y="165"/>
                  <a:pt x="417" y="164"/>
                  <a:pt x="419" y="158"/>
                </a:cubicBezTo>
                <a:cubicBezTo>
                  <a:pt x="422" y="160"/>
                  <a:pt x="421" y="162"/>
                  <a:pt x="420" y="165"/>
                </a:cubicBezTo>
                <a:cubicBezTo>
                  <a:pt x="423" y="165"/>
                  <a:pt x="429" y="167"/>
                  <a:pt x="430" y="163"/>
                </a:cubicBezTo>
                <a:cubicBezTo>
                  <a:pt x="432" y="167"/>
                  <a:pt x="438" y="165"/>
                  <a:pt x="441" y="162"/>
                </a:cubicBezTo>
                <a:cubicBezTo>
                  <a:pt x="436" y="169"/>
                  <a:pt x="424" y="170"/>
                  <a:pt x="416" y="172"/>
                </a:cubicBezTo>
                <a:cubicBezTo>
                  <a:pt x="426" y="179"/>
                  <a:pt x="430" y="177"/>
                  <a:pt x="440" y="173"/>
                </a:cubicBezTo>
                <a:cubicBezTo>
                  <a:pt x="446" y="171"/>
                  <a:pt x="452" y="169"/>
                  <a:pt x="457" y="167"/>
                </a:cubicBezTo>
                <a:cubicBezTo>
                  <a:pt x="461" y="165"/>
                  <a:pt x="463" y="168"/>
                  <a:pt x="466" y="168"/>
                </a:cubicBezTo>
                <a:cubicBezTo>
                  <a:pt x="467" y="168"/>
                  <a:pt x="468" y="165"/>
                  <a:pt x="470" y="165"/>
                </a:cubicBezTo>
                <a:cubicBezTo>
                  <a:pt x="473" y="165"/>
                  <a:pt x="476" y="165"/>
                  <a:pt x="479" y="165"/>
                </a:cubicBezTo>
                <a:cubicBezTo>
                  <a:pt x="482" y="165"/>
                  <a:pt x="484" y="161"/>
                  <a:pt x="485" y="157"/>
                </a:cubicBezTo>
                <a:cubicBezTo>
                  <a:pt x="486" y="152"/>
                  <a:pt x="485" y="148"/>
                  <a:pt x="479" y="149"/>
                </a:cubicBezTo>
                <a:cubicBezTo>
                  <a:pt x="471" y="150"/>
                  <a:pt x="478" y="152"/>
                  <a:pt x="475" y="156"/>
                </a:cubicBezTo>
                <a:cubicBezTo>
                  <a:pt x="473" y="152"/>
                  <a:pt x="472" y="151"/>
                  <a:pt x="469" y="150"/>
                </a:cubicBezTo>
                <a:cubicBezTo>
                  <a:pt x="467" y="149"/>
                  <a:pt x="466" y="145"/>
                  <a:pt x="464" y="144"/>
                </a:cubicBezTo>
                <a:cubicBezTo>
                  <a:pt x="461" y="141"/>
                  <a:pt x="463" y="132"/>
                  <a:pt x="456" y="135"/>
                </a:cubicBezTo>
                <a:cubicBezTo>
                  <a:pt x="453" y="139"/>
                  <a:pt x="451" y="141"/>
                  <a:pt x="448" y="144"/>
                </a:cubicBezTo>
                <a:close/>
                <a:moveTo>
                  <a:pt x="553" y="74"/>
                </a:moveTo>
                <a:cubicBezTo>
                  <a:pt x="554" y="83"/>
                  <a:pt x="564" y="83"/>
                  <a:pt x="570" y="81"/>
                </a:cubicBezTo>
                <a:cubicBezTo>
                  <a:pt x="568" y="84"/>
                  <a:pt x="565" y="84"/>
                  <a:pt x="562" y="84"/>
                </a:cubicBezTo>
                <a:cubicBezTo>
                  <a:pt x="560" y="84"/>
                  <a:pt x="560" y="88"/>
                  <a:pt x="563" y="87"/>
                </a:cubicBezTo>
                <a:cubicBezTo>
                  <a:pt x="565" y="87"/>
                  <a:pt x="565" y="91"/>
                  <a:pt x="568" y="89"/>
                </a:cubicBezTo>
                <a:cubicBezTo>
                  <a:pt x="570" y="88"/>
                  <a:pt x="571" y="86"/>
                  <a:pt x="573" y="87"/>
                </a:cubicBezTo>
                <a:cubicBezTo>
                  <a:pt x="573" y="88"/>
                  <a:pt x="573" y="89"/>
                  <a:pt x="573" y="89"/>
                </a:cubicBezTo>
                <a:cubicBezTo>
                  <a:pt x="576" y="91"/>
                  <a:pt x="577" y="88"/>
                  <a:pt x="579" y="87"/>
                </a:cubicBezTo>
                <a:cubicBezTo>
                  <a:pt x="580" y="87"/>
                  <a:pt x="582" y="90"/>
                  <a:pt x="582" y="86"/>
                </a:cubicBezTo>
                <a:cubicBezTo>
                  <a:pt x="586" y="88"/>
                  <a:pt x="593" y="85"/>
                  <a:pt x="596" y="88"/>
                </a:cubicBezTo>
                <a:cubicBezTo>
                  <a:pt x="593" y="89"/>
                  <a:pt x="589" y="89"/>
                  <a:pt x="585" y="89"/>
                </a:cubicBezTo>
                <a:cubicBezTo>
                  <a:pt x="591" y="92"/>
                  <a:pt x="596" y="91"/>
                  <a:pt x="602" y="90"/>
                </a:cubicBezTo>
                <a:cubicBezTo>
                  <a:pt x="592" y="92"/>
                  <a:pt x="582" y="91"/>
                  <a:pt x="572" y="95"/>
                </a:cubicBezTo>
                <a:cubicBezTo>
                  <a:pt x="575" y="98"/>
                  <a:pt x="578" y="98"/>
                  <a:pt x="582" y="99"/>
                </a:cubicBezTo>
                <a:cubicBezTo>
                  <a:pt x="580" y="99"/>
                  <a:pt x="578" y="99"/>
                  <a:pt x="576" y="99"/>
                </a:cubicBezTo>
                <a:cubicBezTo>
                  <a:pt x="579" y="104"/>
                  <a:pt x="587" y="102"/>
                  <a:pt x="592" y="103"/>
                </a:cubicBezTo>
                <a:cubicBezTo>
                  <a:pt x="589" y="104"/>
                  <a:pt x="586" y="104"/>
                  <a:pt x="582" y="104"/>
                </a:cubicBezTo>
                <a:cubicBezTo>
                  <a:pt x="587" y="111"/>
                  <a:pt x="596" y="110"/>
                  <a:pt x="603" y="111"/>
                </a:cubicBezTo>
                <a:cubicBezTo>
                  <a:pt x="603" y="109"/>
                  <a:pt x="601" y="107"/>
                  <a:pt x="600" y="107"/>
                </a:cubicBezTo>
                <a:cubicBezTo>
                  <a:pt x="604" y="107"/>
                  <a:pt x="606" y="109"/>
                  <a:pt x="609" y="111"/>
                </a:cubicBezTo>
                <a:cubicBezTo>
                  <a:pt x="608" y="108"/>
                  <a:pt x="606" y="105"/>
                  <a:pt x="605" y="102"/>
                </a:cubicBezTo>
                <a:cubicBezTo>
                  <a:pt x="608" y="105"/>
                  <a:pt x="611" y="108"/>
                  <a:pt x="614" y="111"/>
                </a:cubicBezTo>
                <a:cubicBezTo>
                  <a:pt x="616" y="107"/>
                  <a:pt x="617" y="105"/>
                  <a:pt x="615" y="102"/>
                </a:cubicBezTo>
                <a:cubicBezTo>
                  <a:pt x="628" y="109"/>
                  <a:pt x="613" y="96"/>
                  <a:pt x="623" y="93"/>
                </a:cubicBezTo>
                <a:cubicBezTo>
                  <a:pt x="622" y="96"/>
                  <a:pt x="623" y="99"/>
                  <a:pt x="624" y="101"/>
                </a:cubicBezTo>
                <a:cubicBezTo>
                  <a:pt x="627" y="99"/>
                  <a:pt x="630" y="98"/>
                  <a:pt x="629" y="94"/>
                </a:cubicBezTo>
                <a:cubicBezTo>
                  <a:pt x="631" y="96"/>
                  <a:pt x="641" y="91"/>
                  <a:pt x="645" y="90"/>
                </a:cubicBezTo>
                <a:cubicBezTo>
                  <a:pt x="643" y="87"/>
                  <a:pt x="641" y="85"/>
                  <a:pt x="638" y="83"/>
                </a:cubicBezTo>
                <a:cubicBezTo>
                  <a:pt x="638" y="84"/>
                  <a:pt x="637" y="85"/>
                  <a:pt x="636" y="86"/>
                </a:cubicBezTo>
                <a:cubicBezTo>
                  <a:pt x="636" y="79"/>
                  <a:pt x="628" y="83"/>
                  <a:pt x="625" y="85"/>
                </a:cubicBezTo>
                <a:cubicBezTo>
                  <a:pt x="629" y="78"/>
                  <a:pt x="631" y="75"/>
                  <a:pt x="622" y="74"/>
                </a:cubicBezTo>
                <a:cubicBezTo>
                  <a:pt x="627" y="69"/>
                  <a:pt x="620" y="64"/>
                  <a:pt x="615" y="68"/>
                </a:cubicBezTo>
                <a:cubicBezTo>
                  <a:pt x="616" y="69"/>
                  <a:pt x="617" y="71"/>
                  <a:pt x="618" y="73"/>
                </a:cubicBezTo>
                <a:cubicBezTo>
                  <a:pt x="616" y="73"/>
                  <a:pt x="613" y="72"/>
                  <a:pt x="611" y="70"/>
                </a:cubicBezTo>
                <a:cubicBezTo>
                  <a:pt x="611" y="68"/>
                  <a:pt x="613" y="64"/>
                  <a:pt x="609" y="65"/>
                </a:cubicBezTo>
                <a:cubicBezTo>
                  <a:pt x="605" y="66"/>
                  <a:pt x="601" y="64"/>
                  <a:pt x="598" y="61"/>
                </a:cubicBezTo>
                <a:cubicBezTo>
                  <a:pt x="593" y="55"/>
                  <a:pt x="591" y="51"/>
                  <a:pt x="584" y="49"/>
                </a:cubicBezTo>
                <a:cubicBezTo>
                  <a:pt x="580" y="48"/>
                  <a:pt x="574" y="46"/>
                  <a:pt x="571" y="50"/>
                </a:cubicBezTo>
                <a:cubicBezTo>
                  <a:pt x="574" y="52"/>
                  <a:pt x="578" y="50"/>
                  <a:pt x="582" y="52"/>
                </a:cubicBezTo>
                <a:cubicBezTo>
                  <a:pt x="578" y="58"/>
                  <a:pt x="566" y="50"/>
                  <a:pt x="563" y="59"/>
                </a:cubicBezTo>
                <a:cubicBezTo>
                  <a:pt x="566" y="60"/>
                  <a:pt x="570" y="59"/>
                  <a:pt x="572" y="61"/>
                </a:cubicBezTo>
                <a:cubicBezTo>
                  <a:pt x="570" y="62"/>
                  <a:pt x="556" y="63"/>
                  <a:pt x="560" y="67"/>
                </a:cubicBezTo>
                <a:cubicBezTo>
                  <a:pt x="558" y="68"/>
                  <a:pt x="556" y="68"/>
                  <a:pt x="554" y="69"/>
                </a:cubicBezTo>
                <a:cubicBezTo>
                  <a:pt x="558" y="71"/>
                  <a:pt x="560" y="70"/>
                  <a:pt x="563" y="71"/>
                </a:cubicBezTo>
                <a:cubicBezTo>
                  <a:pt x="563" y="71"/>
                  <a:pt x="562" y="72"/>
                  <a:pt x="562" y="72"/>
                </a:cubicBezTo>
                <a:cubicBezTo>
                  <a:pt x="565" y="74"/>
                  <a:pt x="569" y="70"/>
                  <a:pt x="572" y="72"/>
                </a:cubicBezTo>
                <a:cubicBezTo>
                  <a:pt x="570" y="72"/>
                  <a:pt x="569" y="73"/>
                  <a:pt x="568" y="74"/>
                </a:cubicBezTo>
                <a:cubicBezTo>
                  <a:pt x="569" y="74"/>
                  <a:pt x="570" y="75"/>
                  <a:pt x="571" y="76"/>
                </a:cubicBezTo>
                <a:cubicBezTo>
                  <a:pt x="569" y="76"/>
                  <a:pt x="568" y="75"/>
                  <a:pt x="567" y="75"/>
                </a:cubicBezTo>
                <a:cubicBezTo>
                  <a:pt x="562" y="75"/>
                  <a:pt x="558" y="74"/>
                  <a:pt x="553" y="74"/>
                </a:cubicBezTo>
                <a:close/>
                <a:moveTo>
                  <a:pt x="493" y="147"/>
                </a:moveTo>
                <a:cubicBezTo>
                  <a:pt x="496" y="150"/>
                  <a:pt x="509" y="151"/>
                  <a:pt x="507" y="144"/>
                </a:cubicBezTo>
                <a:cubicBezTo>
                  <a:pt x="504" y="144"/>
                  <a:pt x="496" y="144"/>
                  <a:pt x="493" y="147"/>
                </a:cubicBezTo>
                <a:close/>
                <a:moveTo>
                  <a:pt x="391" y="147"/>
                </a:moveTo>
                <a:cubicBezTo>
                  <a:pt x="389" y="148"/>
                  <a:pt x="377" y="153"/>
                  <a:pt x="378" y="156"/>
                </a:cubicBezTo>
                <a:cubicBezTo>
                  <a:pt x="379" y="159"/>
                  <a:pt x="385" y="158"/>
                  <a:pt x="386" y="156"/>
                </a:cubicBezTo>
                <a:cubicBezTo>
                  <a:pt x="388" y="154"/>
                  <a:pt x="392" y="151"/>
                  <a:pt x="391" y="147"/>
                </a:cubicBezTo>
                <a:close/>
                <a:moveTo>
                  <a:pt x="1255" y="424"/>
                </a:moveTo>
                <a:cubicBezTo>
                  <a:pt x="1254" y="424"/>
                  <a:pt x="1254" y="424"/>
                  <a:pt x="1254" y="424"/>
                </a:cubicBezTo>
                <a:cubicBezTo>
                  <a:pt x="1255" y="425"/>
                  <a:pt x="1255" y="425"/>
                  <a:pt x="1255" y="425"/>
                </a:cubicBezTo>
                <a:cubicBezTo>
                  <a:pt x="1255" y="425"/>
                  <a:pt x="1255" y="424"/>
                  <a:pt x="1255" y="424"/>
                </a:cubicBezTo>
                <a:close/>
                <a:moveTo>
                  <a:pt x="474" y="193"/>
                </a:moveTo>
                <a:cubicBezTo>
                  <a:pt x="478" y="194"/>
                  <a:pt x="478" y="195"/>
                  <a:pt x="481" y="197"/>
                </a:cubicBezTo>
                <a:cubicBezTo>
                  <a:pt x="484" y="200"/>
                  <a:pt x="485" y="202"/>
                  <a:pt x="488" y="201"/>
                </a:cubicBezTo>
                <a:cubicBezTo>
                  <a:pt x="491" y="200"/>
                  <a:pt x="493" y="196"/>
                  <a:pt x="493" y="193"/>
                </a:cubicBezTo>
                <a:cubicBezTo>
                  <a:pt x="493" y="190"/>
                  <a:pt x="490" y="189"/>
                  <a:pt x="487" y="187"/>
                </a:cubicBezTo>
                <a:cubicBezTo>
                  <a:pt x="482" y="188"/>
                  <a:pt x="476" y="186"/>
                  <a:pt x="474" y="193"/>
                </a:cubicBezTo>
                <a:close/>
                <a:moveTo>
                  <a:pt x="500" y="164"/>
                </a:moveTo>
                <a:cubicBezTo>
                  <a:pt x="498" y="159"/>
                  <a:pt x="496" y="159"/>
                  <a:pt x="491" y="161"/>
                </a:cubicBezTo>
                <a:cubicBezTo>
                  <a:pt x="486" y="168"/>
                  <a:pt x="498" y="165"/>
                  <a:pt x="500" y="164"/>
                </a:cubicBezTo>
                <a:close/>
                <a:moveTo>
                  <a:pt x="492" y="139"/>
                </a:moveTo>
                <a:cubicBezTo>
                  <a:pt x="493" y="141"/>
                  <a:pt x="493" y="141"/>
                  <a:pt x="494" y="144"/>
                </a:cubicBezTo>
                <a:cubicBezTo>
                  <a:pt x="497" y="144"/>
                  <a:pt x="502" y="145"/>
                  <a:pt x="505" y="142"/>
                </a:cubicBezTo>
                <a:cubicBezTo>
                  <a:pt x="503" y="141"/>
                  <a:pt x="501" y="140"/>
                  <a:pt x="500" y="139"/>
                </a:cubicBezTo>
                <a:cubicBezTo>
                  <a:pt x="497" y="137"/>
                  <a:pt x="494" y="138"/>
                  <a:pt x="492" y="139"/>
                </a:cubicBezTo>
                <a:close/>
                <a:moveTo>
                  <a:pt x="577" y="124"/>
                </a:moveTo>
                <a:cubicBezTo>
                  <a:pt x="579" y="122"/>
                  <a:pt x="580" y="120"/>
                  <a:pt x="581" y="119"/>
                </a:cubicBezTo>
                <a:cubicBezTo>
                  <a:pt x="573" y="116"/>
                  <a:pt x="564" y="116"/>
                  <a:pt x="557" y="120"/>
                </a:cubicBezTo>
                <a:cubicBezTo>
                  <a:pt x="558" y="126"/>
                  <a:pt x="573" y="124"/>
                  <a:pt x="577" y="124"/>
                </a:cubicBezTo>
                <a:close/>
                <a:moveTo>
                  <a:pt x="682" y="201"/>
                </a:moveTo>
                <a:cubicBezTo>
                  <a:pt x="683" y="203"/>
                  <a:pt x="685" y="204"/>
                  <a:pt x="687" y="204"/>
                </a:cubicBezTo>
                <a:cubicBezTo>
                  <a:pt x="690" y="206"/>
                  <a:pt x="698" y="202"/>
                  <a:pt x="701" y="202"/>
                </a:cubicBezTo>
                <a:cubicBezTo>
                  <a:pt x="705" y="201"/>
                  <a:pt x="710" y="202"/>
                  <a:pt x="713" y="202"/>
                </a:cubicBezTo>
                <a:cubicBezTo>
                  <a:pt x="708" y="195"/>
                  <a:pt x="705" y="193"/>
                  <a:pt x="697" y="189"/>
                </a:cubicBezTo>
                <a:cubicBezTo>
                  <a:pt x="695" y="188"/>
                  <a:pt x="692" y="190"/>
                  <a:pt x="689" y="189"/>
                </a:cubicBezTo>
                <a:cubicBezTo>
                  <a:pt x="686" y="188"/>
                  <a:pt x="683" y="187"/>
                  <a:pt x="680" y="186"/>
                </a:cubicBezTo>
                <a:cubicBezTo>
                  <a:pt x="675" y="187"/>
                  <a:pt x="674" y="193"/>
                  <a:pt x="679" y="196"/>
                </a:cubicBezTo>
                <a:cubicBezTo>
                  <a:pt x="683" y="197"/>
                  <a:pt x="680" y="198"/>
                  <a:pt x="682" y="201"/>
                </a:cubicBezTo>
                <a:close/>
                <a:moveTo>
                  <a:pt x="597" y="122"/>
                </a:moveTo>
                <a:cubicBezTo>
                  <a:pt x="594" y="124"/>
                  <a:pt x="600" y="127"/>
                  <a:pt x="601" y="127"/>
                </a:cubicBezTo>
                <a:cubicBezTo>
                  <a:pt x="604" y="129"/>
                  <a:pt x="606" y="127"/>
                  <a:pt x="609" y="126"/>
                </a:cubicBezTo>
                <a:cubicBezTo>
                  <a:pt x="608" y="120"/>
                  <a:pt x="600" y="119"/>
                  <a:pt x="597" y="122"/>
                </a:cubicBezTo>
                <a:close/>
                <a:moveTo>
                  <a:pt x="602" y="135"/>
                </a:moveTo>
                <a:cubicBezTo>
                  <a:pt x="599" y="137"/>
                  <a:pt x="606" y="142"/>
                  <a:pt x="608" y="141"/>
                </a:cubicBezTo>
                <a:cubicBezTo>
                  <a:pt x="607" y="140"/>
                  <a:pt x="607" y="138"/>
                  <a:pt x="607" y="138"/>
                </a:cubicBezTo>
                <a:cubicBezTo>
                  <a:pt x="610" y="135"/>
                  <a:pt x="604" y="134"/>
                  <a:pt x="602" y="135"/>
                </a:cubicBezTo>
                <a:close/>
                <a:moveTo>
                  <a:pt x="2449" y="172"/>
                </a:moveTo>
                <a:cubicBezTo>
                  <a:pt x="2458" y="173"/>
                  <a:pt x="2464" y="172"/>
                  <a:pt x="2473" y="169"/>
                </a:cubicBezTo>
                <a:cubicBezTo>
                  <a:pt x="2474" y="169"/>
                  <a:pt x="2474" y="164"/>
                  <a:pt x="2474" y="164"/>
                </a:cubicBezTo>
                <a:cubicBezTo>
                  <a:pt x="2473" y="163"/>
                  <a:pt x="2469" y="162"/>
                  <a:pt x="2468" y="162"/>
                </a:cubicBezTo>
                <a:cubicBezTo>
                  <a:pt x="2463" y="161"/>
                  <a:pt x="2461" y="161"/>
                  <a:pt x="2457" y="163"/>
                </a:cubicBezTo>
                <a:cubicBezTo>
                  <a:pt x="2457" y="162"/>
                  <a:pt x="2456" y="160"/>
                  <a:pt x="2457" y="159"/>
                </a:cubicBezTo>
                <a:cubicBezTo>
                  <a:pt x="2453" y="159"/>
                  <a:pt x="2449" y="158"/>
                  <a:pt x="2445" y="161"/>
                </a:cubicBezTo>
                <a:cubicBezTo>
                  <a:pt x="2445" y="153"/>
                  <a:pt x="2435" y="158"/>
                  <a:pt x="2436" y="163"/>
                </a:cubicBezTo>
                <a:cubicBezTo>
                  <a:pt x="2437" y="166"/>
                  <a:pt x="2447" y="171"/>
                  <a:pt x="2449" y="172"/>
                </a:cubicBezTo>
                <a:close/>
                <a:moveTo>
                  <a:pt x="1709" y="227"/>
                </a:moveTo>
                <a:cubicBezTo>
                  <a:pt x="1713" y="233"/>
                  <a:pt x="1719" y="236"/>
                  <a:pt x="1726" y="237"/>
                </a:cubicBezTo>
                <a:cubicBezTo>
                  <a:pt x="1732" y="237"/>
                  <a:pt x="1744" y="241"/>
                  <a:pt x="1750" y="236"/>
                </a:cubicBezTo>
                <a:cubicBezTo>
                  <a:pt x="1741" y="231"/>
                  <a:pt x="1735" y="226"/>
                  <a:pt x="1734" y="214"/>
                </a:cubicBezTo>
                <a:cubicBezTo>
                  <a:pt x="1734" y="205"/>
                  <a:pt x="1743" y="197"/>
                  <a:pt x="1748" y="191"/>
                </a:cubicBezTo>
                <a:cubicBezTo>
                  <a:pt x="1751" y="187"/>
                  <a:pt x="1754" y="183"/>
                  <a:pt x="1757" y="179"/>
                </a:cubicBezTo>
                <a:cubicBezTo>
                  <a:pt x="1759" y="176"/>
                  <a:pt x="1766" y="174"/>
                  <a:pt x="1769" y="172"/>
                </a:cubicBezTo>
                <a:cubicBezTo>
                  <a:pt x="1776" y="167"/>
                  <a:pt x="1781" y="162"/>
                  <a:pt x="1788" y="159"/>
                </a:cubicBezTo>
                <a:cubicBezTo>
                  <a:pt x="1797" y="157"/>
                  <a:pt x="1807" y="154"/>
                  <a:pt x="1816" y="151"/>
                </a:cubicBezTo>
                <a:cubicBezTo>
                  <a:pt x="1820" y="149"/>
                  <a:pt x="1839" y="146"/>
                  <a:pt x="1839" y="138"/>
                </a:cubicBezTo>
                <a:cubicBezTo>
                  <a:pt x="1840" y="128"/>
                  <a:pt x="1821" y="132"/>
                  <a:pt x="1818" y="135"/>
                </a:cubicBezTo>
                <a:cubicBezTo>
                  <a:pt x="1811" y="141"/>
                  <a:pt x="1802" y="142"/>
                  <a:pt x="1793" y="145"/>
                </a:cubicBezTo>
                <a:cubicBezTo>
                  <a:pt x="1785" y="145"/>
                  <a:pt x="1779" y="146"/>
                  <a:pt x="1771" y="149"/>
                </a:cubicBezTo>
                <a:cubicBezTo>
                  <a:pt x="1765" y="151"/>
                  <a:pt x="1755" y="153"/>
                  <a:pt x="1750" y="157"/>
                </a:cubicBezTo>
                <a:cubicBezTo>
                  <a:pt x="1745" y="162"/>
                  <a:pt x="1739" y="167"/>
                  <a:pt x="1734" y="173"/>
                </a:cubicBezTo>
                <a:cubicBezTo>
                  <a:pt x="1730" y="177"/>
                  <a:pt x="1727" y="181"/>
                  <a:pt x="1723" y="185"/>
                </a:cubicBezTo>
                <a:cubicBezTo>
                  <a:pt x="1720" y="188"/>
                  <a:pt x="1722" y="190"/>
                  <a:pt x="1723" y="194"/>
                </a:cubicBezTo>
                <a:cubicBezTo>
                  <a:pt x="1723" y="196"/>
                  <a:pt x="1716" y="200"/>
                  <a:pt x="1714" y="201"/>
                </a:cubicBezTo>
                <a:cubicBezTo>
                  <a:pt x="1709" y="205"/>
                  <a:pt x="1714" y="205"/>
                  <a:pt x="1711" y="210"/>
                </a:cubicBezTo>
                <a:cubicBezTo>
                  <a:pt x="1710" y="213"/>
                  <a:pt x="1704" y="212"/>
                  <a:pt x="1704" y="216"/>
                </a:cubicBezTo>
                <a:cubicBezTo>
                  <a:pt x="1704" y="223"/>
                  <a:pt x="1704" y="223"/>
                  <a:pt x="1709" y="227"/>
                </a:cubicBezTo>
                <a:close/>
                <a:moveTo>
                  <a:pt x="1725" y="69"/>
                </a:moveTo>
                <a:cubicBezTo>
                  <a:pt x="1717" y="66"/>
                  <a:pt x="1716" y="66"/>
                  <a:pt x="1709" y="72"/>
                </a:cubicBezTo>
                <a:cubicBezTo>
                  <a:pt x="1712" y="73"/>
                  <a:pt x="1716" y="73"/>
                  <a:pt x="1719" y="74"/>
                </a:cubicBezTo>
                <a:cubicBezTo>
                  <a:pt x="1721" y="72"/>
                  <a:pt x="1723" y="71"/>
                  <a:pt x="1725" y="69"/>
                </a:cubicBezTo>
                <a:close/>
                <a:moveTo>
                  <a:pt x="1758" y="49"/>
                </a:moveTo>
                <a:cubicBezTo>
                  <a:pt x="1756" y="47"/>
                  <a:pt x="1754" y="45"/>
                  <a:pt x="1752" y="43"/>
                </a:cubicBezTo>
                <a:cubicBezTo>
                  <a:pt x="1756" y="42"/>
                  <a:pt x="1760" y="41"/>
                  <a:pt x="1764" y="40"/>
                </a:cubicBezTo>
                <a:cubicBezTo>
                  <a:pt x="1757" y="39"/>
                  <a:pt x="1754" y="38"/>
                  <a:pt x="1749" y="42"/>
                </a:cubicBezTo>
                <a:cubicBezTo>
                  <a:pt x="1744" y="45"/>
                  <a:pt x="1740" y="48"/>
                  <a:pt x="1735" y="51"/>
                </a:cubicBezTo>
                <a:cubicBezTo>
                  <a:pt x="1739" y="52"/>
                  <a:pt x="1743" y="52"/>
                  <a:pt x="1748" y="53"/>
                </a:cubicBezTo>
                <a:cubicBezTo>
                  <a:pt x="1751" y="51"/>
                  <a:pt x="1754" y="50"/>
                  <a:pt x="1758" y="49"/>
                </a:cubicBezTo>
                <a:close/>
                <a:moveTo>
                  <a:pt x="1758" y="243"/>
                </a:moveTo>
                <a:cubicBezTo>
                  <a:pt x="1759" y="246"/>
                  <a:pt x="1769" y="255"/>
                  <a:pt x="1772" y="252"/>
                </a:cubicBezTo>
                <a:cubicBezTo>
                  <a:pt x="1776" y="248"/>
                  <a:pt x="1764" y="242"/>
                  <a:pt x="1762" y="241"/>
                </a:cubicBezTo>
                <a:cubicBezTo>
                  <a:pt x="1760" y="242"/>
                  <a:pt x="1759" y="242"/>
                  <a:pt x="1758" y="243"/>
                </a:cubicBezTo>
                <a:close/>
                <a:moveTo>
                  <a:pt x="1769" y="75"/>
                </a:moveTo>
                <a:cubicBezTo>
                  <a:pt x="1767" y="72"/>
                  <a:pt x="1763" y="74"/>
                  <a:pt x="1761" y="75"/>
                </a:cubicBezTo>
                <a:cubicBezTo>
                  <a:pt x="1762" y="76"/>
                  <a:pt x="1763" y="77"/>
                  <a:pt x="1764" y="78"/>
                </a:cubicBezTo>
                <a:cubicBezTo>
                  <a:pt x="1766" y="77"/>
                  <a:pt x="1767" y="76"/>
                  <a:pt x="1769" y="75"/>
                </a:cubicBezTo>
                <a:close/>
                <a:moveTo>
                  <a:pt x="1754" y="58"/>
                </a:moveTo>
                <a:cubicBezTo>
                  <a:pt x="1748" y="56"/>
                  <a:pt x="1743" y="54"/>
                  <a:pt x="1738" y="55"/>
                </a:cubicBezTo>
                <a:cubicBezTo>
                  <a:pt x="1730" y="55"/>
                  <a:pt x="1728" y="54"/>
                  <a:pt x="1722" y="60"/>
                </a:cubicBezTo>
                <a:cubicBezTo>
                  <a:pt x="1727" y="61"/>
                  <a:pt x="1732" y="63"/>
                  <a:pt x="1738" y="64"/>
                </a:cubicBezTo>
                <a:cubicBezTo>
                  <a:pt x="1744" y="63"/>
                  <a:pt x="1748" y="62"/>
                  <a:pt x="1754" y="58"/>
                </a:cubicBezTo>
                <a:close/>
                <a:moveTo>
                  <a:pt x="1677" y="63"/>
                </a:moveTo>
                <a:cubicBezTo>
                  <a:pt x="1674" y="65"/>
                  <a:pt x="1670" y="68"/>
                  <a:pt x="1666" y="70"/>
                </a:cubicBezTo>
                <a:cubicBezTo>
                  <a:pt x="1673" y="72"/>
                  <a:pt x="1677" y="73"/>
                  <a:pt x="1684" y="73"/>
                </a:cubicBezTo>
                <a:cubicBezTo>
                  <a:pt x="1684" y="71"/>
                  <a:pt x="1683" y="69"/>
                  <a:pt x="1683" y="67"/>
                </a:cubicBezTo>
                <a:cubicBezTo>
                  <a:pt x="1690" y="65"/>
                  <a:pt x="1697" y="63"/>
                  <a:pt x="1705" y="62"/>
                </a:cubicBezTo>
                <a:cubicBezTo>
                  <a:pt x="1701" y="59"/>
                  <a:pt x="1698" y="57"/>
                  <a:pt x="1693" y="58"/>
                </a:cubicBezTo>
                <a:cubicBezTo>
                  <a:pt x="1689" y="59"/>
                  <a:pt x="1684" y="61"/>
                  <a:pt x="1679" y="60"/>
                </a:cubicBezTo>
                <a:cubicBezTo>
                  <a:pt x="1670" y="58"/>
                  <a:pt x="1663" y="61"/>
                  <a:pt x="1653" y="64"/>
                </a:cubicBezTo>
                <a:cubicBezTo>
                  <a:pt x="1657" y="65"/>
                  <a:pt x="1660" y="65"/>
                  <a:pt x="1663" y="66"/>
                </a:cubicBezTo>
                <a:cubicBezTo>
                  <a:pt x="1668" y="65"/>
                  <a:pt x="1673" y="64"/>
                  <a:pt x="1677" y="63"/>
                </a:cubicBezTo>
                <a:close/>
                <a:moveTo>
                  <a:pt x="1681" y="266"/>
                </a:moveTo>
                <a:cubicBezTo>
                  <a:pt x="1684" y="268"/>
                  <a:pt x="1691" y="262"/>
                  <a:pt x="1693" y="260"/>
                </a:cubicBezTo>
                <a:cubicBezTo>
                  <a:pt x="1690" y="257"/>
                  <a:pt x="1688" y="256"/>
                  <a:pt x="1684" y="255"/>
                </a:cubicBezTo>
                <a:cubicBezTo>
                  <a:pt x="1678" y="258"/>
                  <a:pt x="1676" y="261"/>
                  <a:pt x="1681" y="266"/>
                </a:cubicBezTo>
                <a:close/>
                <a:moveTo>
                  <a:pt x="1471" y="245"/>
                </a:moveTo>
                <a:cubicBezTo>
                  <a:pt x="1479" y="244"/>
                  <a:pt x="1483" y="242"/>
                  <a:pt x="1489" y="236"/>
                </a:cubicBezTo>
                <a:cubicBezTo>
                  <a:pt x="1485" y="236"/>
                  <a:pt x="1485" y="239"/>
                  <a:pt x="1482" y="241"/>
                </a:cubicBezTo>
                <a:cubicBezTo>
                  <a:pt x="1480" y="242"/>
                  <a:pt x="1476" y="241"/>
                  <a:pt x="1473" y="241"/>
                </a:cubicBezTo>
                <a:cubicBezTo>
                  <a:pt x="1475" y="244"/>
                  <a:pt x="1473" y="245"/>
                  <a:pt x="1471" y="245"/>
                </a:cubicBezTo>
                <a:close/>
                <a:moveTo>
                  <a:pt x="435" y="107"/>
                </a:moveTo>
                <a:cubicBezTo>
                  <a:pt x="439" y="109"/>
                  <a:pt x="438" y="106"/>
                  <a:pt x="441" y="106"/>
                </a:cubicBezTo>
                <a:cubicBezTo>
                  <a:pt x="444" y="106"/>
                  <a:pt x="458" y="111"/>
                  <a:pt x="456" y="104"/>
                </a:cubicBezTo>
                <a:cubicBezTo>
                  <a:pt x="455" y="99"/>
                  <a:pt x="444" y="100"/>
                  <a:pt x="441" y="101"/>
                </a:cubicBezTo>
                <a:cubicBezTo>
                  <a:pt x="436" y="102"/>
                  <a:pt x="428" y="103"/>
                  <a:pt x="425" y="107"/>
                </a:cubicBezTo>
                <a:cubicBezTo>
                  <a:pt x="425" y="108"/>
                  <a:pt x="426" y="108"/>
                  <a:pt x="427" y="109"/>
                </a:cubicBezTo>
                <a:cubicBezTo>
                  <a:pt x="429" y="108"/>
                  <a:pt x="433" y="106"/>
                  <a:pt x="435" y="107"/>
                </a:cubicBezTo>
                <a:close/>
                <a:moveTo>
                  <a:pt x="1758" y="66"/>
                </a:moveTo>
                <a:cubicBezTo>
                  <a:pt x="1756" y="66"/>
                  <a:pt x="1736" y="67"/>
                  <a:pt x="1738" y="72"/>
                </a:cubicBezTo>
                <a:cubicBezTo>
                  <a:pt x="1739" y="78"/>
                  <a:pt x="1753" y="74"/>
                  <a:pt x="1758" y="73"/>
                </a:cubicBezTo>
                <a:cubicBezTo>
                  <a:pt x="1757" y="72"/>
                  <a:pt x="1757" y="71"/>
                  <a:pt x="1756" y="70"/>
                </a:cubicBezTo>
                <a:cubicBezTo>
                  <a:pt x="1758" y="70"/>
                  <a:pt x="1761" y="69"/>
                  <a:pt x="1763" y="69"/>
                </a:cubicBezTo>
                <a:cubicBezTo>
                  <a:pt x="1761" y="68"/>
                  <a:pt x="1759" y="67"/>
                  <a:pt x="1758" y="66"/>
                </a:cubicBezTo>
                <a:close/>
                <a:moveTo>
                  <a:pt x="2372" y="168"/>
                </a:moveTo>
                <a:cubicBezTo>
                  <a:pt x="2374" y="170"/>
                  <a:pt x="2377" y="173"/>
                  <a:pt x="2380" y="173"/>
                </a:cubicBezTo>
                <a:cubicBezTo>
                  <a:pt x="2386" y="172"/>
                  <a:pt x="2386" y="172"/>
                  <a:pt x="2388" y="167"/>
                </a:cubicBezTo>
                <a:cubicBezTo>
                  <a:pt x="2392" y="173"/>
                  <a:pt x="2398" y="168"/>
                  <a:pt x="2404" y="165"/>
                </a:cubicBezTo>
                <a:cubicBezTo>
                  <a:pt x="2406" y="165"/>
                  <a:pt x="2408" y="171"/>
                  <a:pt x="2410" y="170"/>
                </a:cubicBezTo>
                <a:cubicBezTo>
                  <a:pt x="2413" y="170"/>
                  <a:pt x="2415" y="169"/>
                  <a:pt x="2418" y="168"/>
                </a:cubicBezTo>
                <a:cubicBezTo>
                  <a:pt x="2417" y="167"/>
                  <a:pt x="2416" y="165"/>
                  <a:pt x="2415" y="163"/>
                </a:cubicBezTo>
                <a:cubicBezTo>
                  <a:pt x="2419" y="165"/>
                  <a:pt x="2420" y="166"/>
                  <a:pt x="2424" y="164"/>
                </a:cubicBezTo>
                <a:cubicBezTo>
                  <a:pt x="2427" y="162"/>
                  <a:pt x="2429" y="161"/>
                  <a:pt x="2431" y="158"/>
                </a:cubicBezTo>
                <a:cubicBezTo>
                  <a:pt x="2423" y="155"/>
                  <a:pt x="2415" y="152"/>
                  <a:pt x="2407" y="149"/>
                </a:cubicBezTo>
                <a:cubicBezTo>
                  <a:pt x="2405" y="148"/>
                  <a:pt x="2402" y="146"/>
                  <a:pt x="2399" y="147"/>
                </a:cubicBezTo>
                <a:cubicBezTo>
                  <a:pt x="2395" y="149"/>
                  <a:pt x="2397" y="151"/>
                  <a:pt x="2398" y="156"/>
                </a:cubicBezTo>
                <a:cubicBezTo>
                  <a:pt x="2392" y="153"/>
                  <a:pt x="2381" y="143"/>
                  <a:pt x="2376" y="147"/>
                </a:cubicBezTo>
                <a:cubicBezTo>
                  <a:pt x="2371" y="151"/>
                  <a:pt x="2368" y="152"/>
                  <a:pt x="2366" y="159"/>
                </a:cubicBezTo>
                <a:cubicBezTo>
                  <a:pt x="2365" y="163"/>
                  <a:pt x="2370" y="166"/>
                  <a:pt x="2372" y="168"/>
                </a:cubicBezTo>
                <a:close/>
                <a:moveTo>
                  <a:pt x="1255" y="442"/>
                </a:moveTo>
                <a:cubicBezTo>
                  <a:pt x="1257" y="441"/>
                  <a:pt x="1257" y="439"/>
                  <a:pt x="1256" y="437"/>
                </a:cubicBezTo>
                <a:cubicBezTo>
                  <a:pt x="1255" y="438"/>
                  <a:pt x="1254" y="438"/>
                  <a:pt x="1253" y="439"/>
                </a:cubicBezTo>
                <a:cubicBezTo>
                  <a:pt x="1256" y="440"/>
                  <a:pt x="1254" y="440"/>
                  <a:pt x="1255" y="442"/>
                </a:cubicBezTo>
                <a:close/>
                <a:moveTo>
                  <a:pt x="2402" y="194"/>
                </a:moveTo>
                <a:cubicBezTo>
                  <a:pt x="2408" y="198"/>
                  <a:pt x="2411" y="197"/>
                  <a:pt x="2418" y="197"/>
                </a:cubicBezTo>
                <a:cubicBezTo>
                  <a:pt x="2416" y="191"/>
                  <a:pt x="2416" y="191"/>
                  <a:pt x="2411" y="188"/>
                </a:cubicBezTo>
                <a:cubicBezTo>
                  <a:pt x="2410" y="187"/>
                  <a:pt x="2401" y="183"/>
                  <a:pt x="2401" y="183"/>
                </a:cubicBezTo>
                <a:cubicBezTo>
                  <a:pt x="2401" y="179"/>
                  <a:pt x="2398" y="175"/>
                  <a:pt x="2393" y="178"/>
                </a:cubicBezTo>
                <a:cubicBezTo>
                  <a:pt x="2387" y="182"/>
                  <a:pt x="2394" y="186"/>
                  <a:pt x="2396" y="187"/>
                </a:cubicBezTo>
                <a:cubicBezTo>
                  <a:pt x="2393" y="190"/>
                  <a:pt x="2390" y="192"/>
                  <a:pt x="2387" y="194"/>
                </a:cubicBezTo>
                <a:cubicBezTo>
                  <a:pt x="2391" y="194"/>
                  <a:pt x="2399" y="191"/>
                  <a:pt x="2402" y="194"/>
                </a:cubicBezTo>
                <a:close/>
                <a:moveTo>
                  <a:pt x="1808" y="59"/>
                </a:moveTo>
                <a:cubicBezTo>
                  <a:pt x="1813" y="58"/>
                  <a:pt x="1811" y="56"/>
                  <a:pt x="1811" y="51"/>
                </a:cubicBezTo>
                <a:cubicBezTo>
                  <a:pt x="1809" y="51"/>
                  <a:pt x="1805" y="50"/>
                  <a:pt x="1804" y="51"/>
                </a:cubicBezTo>
                <a:cubicBezTo>
                  <a:pt x="1802" y="52"/>
                  <a:pt x="1802" y="56"/>
                  <a:pt x="1801" y="57"/>
                </a:cubicBezTo>
                <a:cubicBezTo>
                  <a:pt x="1797" y="59"/>
                  <a:pt x="1793" y="53"/>
                  <a:pt x="1790" y="59"/>
                </a:cubicBezTo>
                <a:cubicBezTo>
                  <a:pt x="1791" y="60"/>
                  <a:pt x="1792" y="62"/>
                  <a:pt x="1793" y="62"/>
                </a:cubicBezTo>
                <a:cubicBezTo>
                  <a:pt x="1798" y="61"/>
                  <a:pt x="1803" y="60"/>
                  <a:pt x="1808" y="59"/>
                </a:cubicBezTo>
                <a:close/>
                <a:moveTo>
                  <a:pt x="1766" y="66"/>
                </a:moveTo>
                <a:cubicBezTo>
                  <a:pt x="1769" y="66"/>
                  <a:pt x="1770" y="65"/>
                  <a:pt x="1772" y="68"/>
                </a:cubicBezTo>
                <a:cubicBezTo>
                  <a:pt x="1775" y="72"/>
                  <a:pt x="1783" y="66"/>
                  <a:pt x="1786" y="63"/>
                </a:cubicBezTo>
                <a:cubicBezTo>
                  <a:pt x="1789" y="59"/>
                  <a:pt x="1782" y="54"/>
                  <a:pt x="1778" y="55"/>
                </a:cubicBezTo>
                <a:cubicBezTo>
                  <a:pt x="1773" y="56"/>
                  <a:pt x="1768" y="58"/>
                  <a:pt x="1762" y="61"/>
                </a:cubicBezTo>
                <a:cubicBezTo>
                  <a:pt x="1763" y="63"/>
                  <a:pt x="1763" y="66"/>
                  <a:pt x="1766" y="66"/>
                </a:cubicBezTo>
                <a:close/>
                <a:moveTo>
                  <a:pt x="2074" y="112"/>
                </a:moveTo>
                <a:cubicBezTo>
                  <a:pt x="2079" y="118"/>
                  <a:pt x="2089" y="111"/>
                  <a:pt x="2094" y="109"/>
                </a:cubicBezTo>
                <a:cubicBezTo>
                  <a:pt x="2096" y="108"/>
                  <a:pt x="2099" y="111"/>
                  <a:pt x="2101" y="111"/>
                </a:cubicBezTo>
                <a:cubicBezTo>
                  <a:pt x="2106" y="110"/>
                  <a:pt x="2110" y="109"/>
                  <a:pt x="2115" y="109"/>
                </a:cubicBezTo>
                <a:cubicBezTo>
                  <a:pt x="2118" y="108"/>
                  <a:pt x="2119" y="107"/>
                  <a:pt x="2122" y="105"/>
                </a:cubicBezTo>
                <a:cubicBezTo>
                  <a:pt x="2124" y="103"/>
                  <a:pt x="2120" y="98"/>
                  <a:pt x="2118" y="98"/>
                </a:cubicBezTo>
                <a:cubicBezTo>
                  <a:pt x="2114" y="97"/>
                  <a:pt x="2113" y="96"/>
                  <a:pt x="2110" y="92"/>
                </a:cubicBezTo>
                <a:cubicBezTo>
                  <a:pt x="2109" y="90"/>
                  <a:pt x="2103" y="92"/>
                  <a:pt x="2101" y="92"/>
                </a:cubicBezTo>
                <a:cubicBezTo>
                  <a:pt x="2102" y="91"/>
                  <a:pt x="2104" y="90"/>
                  <a:pt x="2105" y="89"/>
                </a:cubicBezTo>
                <a:cubicBezTo>
                  <a:pt x="2099" y="86"/>
                  <a:pt x="2094" y="86"/>
                  <a:pt x="2090" y="91"/>
                </a:cubicBezTo>
                <a:cubicBezTo>
                  <a:pt x="2085" y="96"/>
                  <a:pt x="2082" y="102"/>
                  <a:pt x="2078" y="108"/>
                </a:cubicBezTo>
                <a:cubicBezTo>
                  <a:pt x="2077" y="109"/>
                  <a:pt x="2076" y="111"/>
                  <a:pt x="2074" y="112"/>
                </a:cubicBezTo>
                <a:close/>
                <a:moveTo>
                  <a:pt x="2016" y="82"/>
                </a:moveTo>
                <a:cubicBezTo>
                  <a:pt x="2020" y="82"/>
                  <a:pt x="2029" y="79"/>
                  <a:pt x="2032" y="83"/>
                </a:cubicBezTo>
                <a:cubicBezTo>
                  <a:pt x="2036" y="88"/>
                  <a:pt x="2038" y="95"/>
                  <a:pt x="2044" y="94"/>
                </a:cubicBezTo>
                <a:cubicBezTo>
                  <a:pt x="2052" y="94"/>
                  <a:pt x="2056" y="93"/>
                  <a:pt x="2063" y="96"/>
                </a:cubicBezTo>
                <a:cubicBezTo>
                  <a:pt x="2069" y="98"/>
                  <a:pt x="2072" y="97"/>
                  <a:pt x="2078" y="95"/>
                </a:cubicBezTo>
                <a:cubicBezTo>
                  <a:pt x="2078" y="93"/>
                  <a:pt x="2076" y="89"/>
                  <a:pt x="2076" y="86"/>
                </a:cubicBezTo>
                <a:cubicBezTo>
                  <a:pt x="2077" y="84"/>
                  <a:pt x="2080" y="80"/>
                  <a:pt x="2077" y="79"/>
                </a:cubicBezTo>
                <a:cubicBezTo>
                  <a:pt x="2071" y="75"/>
                  <a:pt x="2068" y="78"/>
                  <a:pt x="2062" y="81"/>
                </a:cubicBezTo>
                <a:cubicBezTo>
                  <a:pt x="2064" y="78"/>
                  <a:pt x="2066" y="76"/>
                  <a:pt x="2068" y="74"/>
                </a:cubicBezTo>
                <a:cubicBezTo>
                  <a:pt x="2065" y="73"/>
                  <a:pt x="2058" y="73"/>
                  <a:pt x="2057" y="70"/>
                </a:cubicBezTo>
                <a:cubicBezTo>
                  <a:pt x="2056" y="62"/>
                  <a:pt x="2056" y="63"/>
                  <a:pt x="2062" y="61"/>
                </a:cubicBezTo>
                <a:cubicBezTo>
                  <a:pt x="2058" y="58"/>
                  <a:pt x="2050" y="49"/>
                  <a:pt x="2045" y="49"/>
                </a:cubicBezTo>
                <a:cubicBezTo>
                  <a:pt x="2039" y="49"/>
                  <a:pt x="2043" y="52"/>
                  <a:pt x="2040" y="54"/>
                </a:cubicBezTo>
                <a:cubicBezTo>
                  <a:pt x="2036" y="55"/>
                  <a:pt x="2032" y="56"/>
                  <a:pt x="2028" y="57"/>
                </a:cubicBezTo>
                <a:cubicBezTo>
                  <a:pt x="2023" y="59"/>
                  <a:pt x="2024" y="60"/>
                  <a:pt x="2023" y="65"/>
                </a:cubicBezTo>
                <a:cubicBezTo>
                  <a:pt x="2022" y="67"/>
                  <a:pt x="2015" y="67"/>
                  <a:pt x="2014" y="68"/>
                </a:cubicBezTo>
                <a:cubicBezTo>
                  <a:pt x="2012" y="68"/>
                  <a:pt x="2010" y="75"/>
                  <a:pt x="2009" y="77"/>
                </a:cubicBezTo>
                <a:cubicBezTo>
                  <a:pt x="2009" y="78"/>
                  <a:pt x="2015" y="82"/>
                  <a:pt x="2016" y="82"/>
                </a:cubicBezTo>
                <a:close/>
                <a:moveTo>
                  <a:pt x="2700" y="234"/>
                </a:moveTo>
                <a:cubicBezTo>
                  <a:pt x="2702" y="234"/>
                  <a:pt x="2703" y="235"/>
                  <a:pt x="2705" y="235"/>
                </a:cubicBezTo>
                <a:cubicBezTo>
                  <a:pt x="2712" y="233"/>
                  <a:pt x="2717" y="234"/>
                  <a:pt x="2722" y="228"/>
                </a:cubicBezTo>
                <a:cubicBezTo>
                  <a:pt x="2719" y="226"/>
                  <a:pt x="2717" y="223"/>
                  <a:pt x="2714" y="223"/>
                </a:cubicBezTo>
                <a:cubicBezTo>
                  <a:pt x="2709" y="222"/>
                  <a:pt x="2704" y="222"/>
                  <a:pt x="2699" y="222"/>
                </a:cubicBezTo>
                <a:cubicBezTo>
                  <a:pt x="2696" y="222"/>
                  <a:pt x="2691" y="225"/>
                  <a:pt x="2688" y="227"/>
                </a:cubicBezTo>
                <a:cubicBezTo>
                  <a:pt x="2687" y="227"/>
                  <a:pt x="2690" y="236"/>
                  <a:pt x="2690" y="237"/>
                </a:cubicBezTo>
                <a:cubicBezTo>
                  <a:pt x="2693" y="236"/>
                  <a:pt x="2696" y="235"/>
                  <a:pt x="2700" y="234"/>
                </a:cubicBezTo>
                <a:close/>
                <a:moveTo>
                  <a:pt x="1429" y="259"/>
                </a:moveTo>
                <a:cubicBezTo>
                  <a:pt x="1427" y="260"/>
                  <a:pt x="1423" y="260"/>
                  <a:pt x="1424" y="264"/>
                </a:cubicBezTo>
                <a:cubicBezTo>
                  <a:pt x="1426" y="263"/>
                  <a:pt x="1427" y="262"/>
                  <a:pt x="1429" y="260"/>
                </a:cubicBezTo>
                <a:cubicBezTo>
                  <a:pt x="1429" y="260"/>
                  <a:pt x="1429" y="259"/>
                  <a:pt x="1429" y="259"/>
                </a:cubicBezTo>
                <a:close/>
                <a:moveTo>
                  <a:pt x="1409" y="276"/>
                </a:moveTo>
                <a:cubicBezTo>
                  <a:pt x="1411" y="276"/>
                  <a:pt x="1413" y="275"/>
                  <a:pt x="1414" y="273"/>
                </a:cubicBezTo>
                <a:cubicBezTo>
                  <a:pt x="1412" y="272"/>
                  <a:pt x="1411" y="272"/>
                  <a:pt x="1409" y="274"/>
                </a:cubicBezTo>
                <a:cubicBezTo>
                  <a:pt x="1409" y="274"/>
                  <a:pt x="1409" y="275"/>
                  <a:pt x="1409" y="276"/>
                </a:cubicBezTo>
                <a:close/>
                <a:moveTo>
                  <a:pt x="1420" y="262"/>
                </a:moveTo>
                <a:cubicBezTo>
                  <a:pt x="1419" y="264"/>
                  <a:pt x="1417" y="266"/>
                  <a:pt x="1415" y="268"/>
                </a:cubicBezTo>
                <a:cubicBezTo>
                  <a:pt x="1417" y="268"/>
                  <a:pt x="1419" y="269"/>
                  <a:pt x="1420" y="269"/>
                </a:cubicBezTo>
                <a:cubicBezTo>
                  <a:pt x="1424" y="267"/>
                  <a:pt x="1423" y="265"/>
                  <a:pt x="1420" y="262"/>
                </a:cubicBezTo>
                <a:close/>
                <a:moveTo>
                  <a:pt x="1279" y="401"/>
                </a:moveTo>
                <a:cubicBezTo>
                  <a:pt x="1281" y="401"/>
                  <a:pt x="1281" y="401"/>
                  <a:pt x="1283" y="400"/>
                </a:cubicBezTo>
                <a:cubicBezTo>
                  <a:pt x="1281" y="400"/>
                  <a:pt x="1281" y="399"/>
                  <a:pt x="1279" y="400"/>
                </a:cubicBezTo>
                <a:cubicBezTo>
                  <a:pt x="1280" y="399"/>
                  <a:pt x="1280" y="399"/>
                  <a:pt x="1281" y="399"/>
                </a:cubicBezTo>
                <a:cubicBezTo>
                  <a:pt x="1278" y="397"/>
                  <a:pt x="1277" y="400"/>
                  <a:pt x="1277" y="401"/>
                </a:cubicBezTo>
                <a:cubicBezTo>
                  <a:pt x="1278" y="401"/>
                  <a:pt x="1278" y="402"/>
                  <a:pt x="1278" y="402"/>
                </a:cubicBezTo>
                <a:cubicBezTo>
                  <a:pt x="1279" y="402"/>
                  <a:pt x="1279" y="401"/>
                  <a:pt x="1279" y="401"/>
                </a:cubicBezTo>
                <a:close/>
                <a:moveTo>
                  <a:pt x="1482" y="240"/>
                </a:moveTo>
                <a:cubicBezTo>
                  <a:pt x="1483" y="238"/>
                  <a:pt x="1485" y="237"/>
                  <a:pt x="1486" y="235"/>
                </a:cubicBezTo>
                <a:cubicBezTo>
                  <a:pt x="1483" y="236"/>
                  <a:pt x="1483" y="238"/>
                  <a:pt x="1480" y="237"/>
                </a:cubicBezTo>
                <a:cubicBezTo>
                  <a:pt x="1478" y="236"/>
                  <a:pt x="1476" y="236"/>
                  <a:pt x="1474" y="236"/>
                </a:cubicBezTo>
                <a:cubicBezTo>
                  <a:pt x="1475" y="241"/>
                  <a:pt x="1478" y="240"/>
                  <a:pt x="1482" y="240"/>
                </a:cubicBezTo>
                <a:close/>
                <a:moveTo>
                  <a:pt x="1257" y="439"/>
                </a:moveTo>
                <a:cubicBezTo>
                  <a:pt x="1258" y="438"/>
                  <a:pt x="1259" y="437"/>
                  <a:pt x="1259" y="435"/>
                </a:cubicBezTo>
                <a:cubicBezTo>
                  <a:pt x="1258" y="435"/>
                  <a:pt x="1256" y="436"/>
                  <a:pt x="1257" y="439"/>
                </a:cubicBezTo>
                <a:close/>
                <a:moveTo>
                  <a:pt x="1421" y="270"/>
                </a:moveTo>
                <a:cubicBezTo>
                  <a:pt x="1418" y="270"/>
                  <a:pt x="1415" y="269"/>
                  <a:pt x="1415" y="274"/>
                </a:cubicBezTo>
                <a:cubicBezTo>
                  <a:pt x="1417" y="273"/>
                  <a:pt x="1419" y="272"/>
                  <a:pt x="1421" y="270"/>
                </a:cubicBezTo>
                <a:close/>
                <a:moveTo>
                  <a:pt x="1262" y="440"/>
                </a:moveTo>
                <a:cubicBezTo>
                  <a:pt x="1262" y="441"/>
                  <a:pt x="1263" y="442"/>
                  <a:pt x="1264" y="443"/>
                </a:cubicBezTo>
                <a:cubicBezTo>
                  <a:pt x="1265" y="442"/>
                  <a:pt x="1264" y="440"/>
                  <a:pt x="1262" y="440"/>
                </a:cubicBezTo>
                <a:close/>
                <a:moveTo>
                  <a:pt x="1260" y="420"/>
                </a:moveTo>
                <a:cubicBezTo>
                  <a:pt x="1260" y="420"/>
                  <a:pt x="1260" y="420"/>
                  <a:pt x="1259" y="420"/>
                </a:cubicBezTo>
                <a:cubicBezTo>
                  <a:pt x="1260" y="421"/>
                  <a:pt x="1260" y="421"/>
                  <a:pt x="1261" y="421"/>
                </a:cubicBezTo>
                <a:cubicBezTo>
                  <a:pt x="1259" y="422"/>
                  <a:pt x="1259" y="424"/>
                  <a:pt x="1258" y="426"/>
                </a:cubicBezTo>
                <a:cubicBezTo>
                  <a:pt x="1258" y="427"/>
                  <a:pt x="1255" y="428"/>
                  <a:pt x="1254" y="430"/>
                </a:cubicBezTo>
                <a:cubicBezTo>
                  <a:pt x="1258" y="430"/>
                  <a:pt x="1258" y="432"/>
                  <a:pt x="1255" y="432"/>
                </a:cubicBezTo>
                <a:cubicBezTo>
                  <a:pt x="1257" y="434"/>
                  <a:pt x="1262" y="432"/>
                  <a:pt x="1257" y="429"/>
                </a:cubicBezTo>
                <a:cubicBezTo>
                  <a:pt x="1260" y="431"/>
                  <a:pt x="1262" y="429"/>
                  <a:pt x="1264" y="427"/>
                </a:cubicBezTo>
                <a:cubicBezTo>
                  <a:pt x="1264" y="427"/>
                  <a:pt x="1264" y="427"/>
                  <a:pt x="1264" y="428"/>
                </a:cubicBezTo>
                <a:cubicBezTo>
                  <a:pt x="1261" y="429"/>
                  <a:pt x="1261" y="433"/>
                  <a:pt x="1260" y="436"/>
                </a:cubicBezTo>
                <a:cubicBezTo>
                  <a:pt x="1259" y="439"/>
                  <a:pt x="1261" y="439"/>
                  <a:pt x="1260" y="442"/>
                </a:cubicBezTo>
                <a:cubicBezTo>
                  <a:pt x="1259" y="443"/>
                  <a:pt x="1258" y="444"/>
                  <a:pt x="1259" y="445"/>
                </a:cubicBezTo>
                <a:cubicBezTo>
                  <a:pt x="1262" y="447"/>
                  <a:pt x="1261" y="442"/>
                  <a:pt x="1261" y="440"/>
                </a:cubicBezTo>
                <a:cubicBezTo>
                  <a:pt x="1262" y="438"/>
                  <a:pt x="1261" y="435"/>
                  <a:pt x="1265" y="433"/>
                </a:cubicBezTo>
                <a:cubicBezTo>
                  <a:pt x="1261" y="436"/>
                  <a:pt x="1264" y="440"/>
                  <a:pt x="1267" y="434"/>
                </a:cubicBezTo>
                <a:cubicBezTo>
                  <a:pt x="1267" y="435"/>
                  <a:pt x="1267" y="436"/>
                  <a:pt x="1268" y="437"/>
                </a:cubicBezTo>
                <a:cubicBezTo>
                  <a:pt x="1265" y="437"/>
                  <a:pt x="1266" y="438"/>
                  <a:pt x="1266" y="440"/>
                </a:cubicBezTo>
                <a:cubicBezTo>
                  <a:pt x="1267" y="443"/>
                  <a:pt x="1267" y="442"/>
                  <a:pt x="1266" y="446"/>
                </a:cubicBezTo>
                <a:cubicBezTo>
                  <a:pt x="1265" y="449"/>
                  <a:pt x="1262" y="450"/>
                  <a:pt x="1266" y="453"/>
                </a:cubicBezTo>
                <a:cubicBezTo>
                  <a:pt x="1266" y="452"/>
                  <a:pt x="1266" y="451"/>
                  <a:pt x="1266" y="450"/>
                </a:cubicBezTo>
                <a:cubicBezTo>
                  <a:pt x="1268" y="451"/>
                  <a:pt x="1271" y="453"/>
                  <a:pt x="1269" y="450"/>
                </a:cubicBezTo>
                <a:cubicBezTo>
                  <a:pt x="1272" y="452"/>
                  <a:pt x="1276" y="448"/>
                  <a:pt x="1280" y="449"/>
                </a:cubicBezTo>
                <a:cubicBezTo>
                  <a:pt x="1273" y="450"/>
                  <a:pt x="1277" y="461"/>
                  <a:pt x="1281" y="458"/>
                </a:cubicBezTo>
                <a:cubicBezTo>
                  <a:pt x="1279" y="461"/>
                  <a:pt x="1280" y="467"/>
                  <a:pt x="1282" y="468"/>
                </a:cubicBezTo>
                <a:cubicBezTo>
                  <a:pt x="1281" y="469"/>
                  <a:pt x="1281" y="469"/>
                  <a:pt x="1281" y="469"/>
                </a:cubicBezTo>
                <a:cubicBezTo>
                  <a:pt x="1280" y="467"/>
                  <a:pt x="1280" y="468"/>
                  <a:pt x="1279" y="467"/>
                </a:cubicBezTo>
                <a:cubicBezTo>
                  <a:pt x="1279" y="468"/>
                  <a:pt x="1279" y="468"/>
                  <a:pt x="1279" y="469"/>
                </a:cubicBezTo>
                <a:cubicBezTo>
                  <a:pt x="1277" y="469"/>
                  <a:pt x="1274" y="467"/>
                  <a:pt x="1272" y="469"/>
                </a:cubicBezTo>
                <a:cubicBezTo>
                  <a:pt x="1272" y="467"/>
                  <a:pt x="1270" y="467"/>
                  <a:pt x="1268" y="467"/>
                </a:cubicBezTo>
                <a:cubicBezTo>
                  <a:pt x="1271" y="470"/>
                  <a:pt x="1269" y="472"/>
                  <a:pt x="1267" y="474"/>
                </a:cubicBezTo>
                <a:cubicBezTo>
                  <a:pt x="1268" y="474"/>
                  <a:pt x="1270" y="473"/>
                  <a:pt x="1272" y="473"/>
                </a:cubicBezTo>
                <a:cubicBezTo>
                  <a:pt x="1271" y="476"/>
                  <a:pt x="1274" y="477"/>
                  <a:pt x="1271" y="481"/>
                </a:cubicBezTo>
                <a:cubicBezTo>
                  <a:pt x="1270" y="482"/>
                  <a:pt x="1265" y="483"/>
                  <a:pt x="1263" y="484"/>
                </a:cubicBezTo>
                <a:cubicBezTo>
                  <a:pt x="1263" y="485"/>
                  <a:pt x="1263" y="487"/>
                  <a:pt x="1263" y="486"/>
                </a:cubicBezTo>
                <a:cubicBezTo>
                  <a:pt x="1265" y="490"/>
                  <a:pt x="1268" y="485"/>
                  <a:pt x="1272" y="487"/>
                </a:cubicBezTo>
                <a:cubicBezTo>
                  <a:pt x="1271" y="487"/>
                  <a:pt x="1271" y="488"/>
                  <a:pt x="1270" y="488"/>
                </a:cubicBezTo>
                <a:cubicBezTo>
                  <a:pt x="1272" y="488"/>
                  <a:pt x="1276" y="490"/>
                  <a:pt x="1276" y="490"/>
                </a:cubicBezTo>
                <a:cubicBezTo>
                  <a:pt x="1279" y="489"/>
                  <a:pt x="1281" y="488"/>
                  <a:pt x="1284" y="487"/>
                </a:cubicBezTo>
                <a:cubicBezTo>
                  <a:pt x="1282" y="489"/>
                  <a:pt x="1281" y="491"/>
                  <a:pt x="1280" y="493"/>
                </a:cubicBezTo>
                <a:cubicBezTo>
                  <a:pt x="1275" y="492"/>
                  <a:pt x="1270" y="490"/>
                  <a:pt x="1269" y="496"/>
                </a:cubicBezTo>
                <a:cubicBezTo>
                  <a:pt x="1268" y="500"/>
                  <a:pt x="1262" y="502"/>
                  <a:pt x="1260" y="505"/>
                </a:cubicBezTo>
                <a:cubicBezTo>
                  <a:pt x="1264" y="508"/>
                  <a:pt x="1269" y="499"/>
                  <a:pt x="1275" y="504"/>
                </a:cubicBezTo>
                <a:cubicBezTo>
                  <a:pt x="1278" y="495"/>
                  <a:pt x="1280" y="502"/>
                  <a:pt x="1286" y="499"/>
                </a:cubicBezTo>
                <a:cubicBezTo>
                  <a:pt x="1288" y="498"/>
                  <a:pt x="1291" y="495"/>
                  <a:pt x="1293" y="495"/>
                </a:cubicBezTo>
                <a:cubicBezTo>
                  <a:pt x="1296" y="496"/>
                  <a:pt x="1297" y="498"/>
                  <a:pt x="1299" y="498"/>
                </a:cubicBezTo>
                <a:cubicBezTo>
                  <a:pt x="1305" y="496"/>
                  <a:pt x="1308" y="497"/>
                  <a:pt x="1313" y="494"/>
                </a:cubicBezTo>
                <a:cubicBezTo>
                  <a:pt x="1320" y="492"/>
                  <a:pt x="1310" y="489"/>
                  <a:pt x="1308" y="489"/>
                </a:cubicBezTo>
                <a:cubicBezTo>
                  <a:pt x="1313" y="485"/>
                  <a:pt x="1316" y="483"/>
                  <a:pt x="1317" y="476"/>
                </a:cubicBezTo>
                <a:cubicBezTo>
                  <a:pt x="1318" y="469"/>
                  <a:pt x="1306" y="474"/>
                  <a:pt x="1305" y="473"/>
                </a:cubicBezTo>
                <a:cubicBezTo>
                  <a:pt x="1309" y="469"/>
                  <a:pt x="1302" y="463"/>
                  <a:pt x="1299" y="463"/>
                </a:cubicBezTo>
                <a:cubicBezTo>
                  <a:pt x="1301" y="463"/>
                  <a:pt x="1303" y="463"/>
                  <a:pt x="1304" y="465"/>
                </a:cubicBezTo>
                <a:cubicBezTo>
                  <a:pt x="1303" y="456"/>
                  <a:pt x="1295" y="455"/>
                  <a:pt x="1293" y="448"/>
                </a:cubicBezTo>
                <a:cubicBezTo>
                  <a:pt x="1290" y="438"/>
                  <a:pt x="1286" y="437"/>
                  <a:pt x="1277" y="436"/>
                </a:cubicBezTo>
                <a:cubicBezTo>
                  <a:pt x="1279" y="434"/>
                  <a:pt x="1281" y="433"/>
                  <a:pt x="1283" y="434"/>
                </a:cubicBezTo>
                <a:cubicBezTo>
                  <a:pt x="1280" y="428"/>
                  <a:pt x="1292" y="422"/>
                  <a:pt x="1289" y="417"/>
                </a:cubicBezTo>
                <a:cubicBezTo>
                  <a:pt x="1287" y="414"/>
                  <a:pt x="1273" y="415"/>
                  <a:pt x="1271" y="419"/>
                </a:cubicBezTo>
                <a:cubicBezTo>
                  <a:pt x="1271" y="418"/>
                  <a:pt x="1271" y="418"/>
                  <a:pt x="1271" y="418"/>
                </a:cubicBezTo>
                <a:cubicBezTo>
                  <a:pt x="1272" y="417"/>
                  <a:pt x="1272" y="415"/>
                  <a:pt x="1273" y="415"/>
                </a:cubicBezTo>
                <a:cubicBezTo>
                  <a:pt x="1272" y="414"/>
                  <a:pt x="1271" y="414"/>
                  <a:pt x="1270" y="413"/>
                </a:cubicBezTo>
                <a:cubicBezTo>
                  <a:pt x="1271" y="414"/>
                  <a:pt x="1271" y="413"/>
                  <a:pt x="1272" y="414"/>
                </a:cubicBezTo>
                <a:cubicBezTo>
                  <a:pt x="1273" y="410"/>
                  <a:pt x="1279" y="409"/>
                  <a:pt x="1280" y="404"/>
                </a:cubicBezTo>
                <a:cubicBezTo>
                  <a:pt x="1277" y="403"/>
                  <a:pt x="1272" y="404"/>
                  <a:pt x="1269" y="406"/>
                </a:cubicBezTo>
                <a:cubicBezTo>
                  <a:pt x="1268" y="405"/>
                  <a:pt x="1269" y="405"/>
                  <a:pt x="1267" y="406"/>
                </a:cubicBezTo>
                <a:cubicBezTo>
                  <a:pt x="1266" y="403"/>
                  <a:pt x="1263" y="406"/>
                  <a:pt x="1265" y="409"/>
                </a:cubicBezTo>
                <a:cubicBezTo>
                  <a:pt x="1264" y="409"/>
                  <a:pt x="1263" y="409"/>
                  <a:pt x="1262" y="409"/>
                </a:cubicBezTo>
                <a:cubicBezTo>
                  <a:pt x="1262" y="410"/>
                  <a:pt x="1262" y="410"/>
                  <a:pt x="1261" y="411"/>
                </a:cubicBezTo>
                <a:cubicBezTo>
                  <a:pt x="1263" y="412"/>
                  <a:pt x="1263" y="413"/>
                  <a:pt x="1264" y="414"/>
                </a:cubicBezTo>
                <a:cubicBezTo>
                  <a:pt x="1263" y="413"/>
                  <a:pt x="1261" y="413"/>
                  <a:pt x="1259" y="414"/>
                </a:cubicBezTo>
                <a:cubicBezTo>
                  <a:pt x="1260" y="415"/>
                  <a:pt x="1260" y="417"/>
                  <a:pt x="1260" y="418"/>
                </a:cubicBezTo>
                <a:cubicBezTo>
                  <a:pt x="1260" y="418"/>
                  <a:pt x="1259" y="418"/>
                  <a:pt x="1258" y="417"/>
                </a:cubicBezTo>
                <a:cubicBezTo>
                  <a:pt x="1258" y="419"/>
                  <a:pt x="1259" y="419"/>
                  <a:pt x="1260" y="420"/>
                </a:cubicBezTo>
                <a:close/>
                <a:moveTo>
                  <a:pt x="1270" y="455"/>
                </a:moveTo>
                <a:cubicBezTo>
                  <a:pt x="1268" y="456"/>
                  <a:pt x="1267" y="457"/>
                  <a:pt x="1267" y="459"/>
                </a:cubicBezTo>
                <a:cubicBezTo>
                  <a:pt x="1267" y="459"/>
                  <a:pt x="1268" y="460"/>
                  <a:pt x="1268" y="460"/>
                </a:cubicBezTo>
                <a:cubicBezTo>
                  <a:pt x="1270" y="458"/>
                  <a:pt x="1271" y="457"/>
                  <a:pt x="1270" y="455"/>
                </a:cubicBezTo>
                <a:close/>
                <a:moveTo>
                  <a:pt x="1434" y="268"/>
                </a:moveTo>
                <a:cubicBezTo>
                  <a:pt x="1437" y="264"/>
                  <a:pt x="1440" y="261"/>
                  <a:pt x="1443" y="258"/>
                </a:cubicBezTo>
                <a:cubicBezTo>
                  <a:pt x="1440" y="260"/>
                  <a:pt x="1438" y="262"/>
                  <a:pt x="1436" y="263"/>
                </a:cubicBezTo>
                <a:cubicBezTo>
                  <a:pt x="1434" y="263"/>
                  <a:pt x="1433" y="265"/>
                  <a:pt x="1434" y="268"/>
                </a:cubicBezTo>
                <a:close/>
                <a:moveTo>
                  <a:pt x="1449" y="249"/>
                </a:moveTo>
                <a:cubicBezTo>
                  <a:pt x="1448" y="251"/>
                  <a:pt x="1446" y="252"/>
                  <a:pt x="1444" y="254"/>
                </a:cubicBezTo>
                <a:cubicBezTo>
                  <a:pt x="1446" y="254"/>
                  <a:pt x="1448" y="254"/>
                  <a:pt x="1449" y="254"/>
                </a:cubicBezTo>
                <a:cubicBezTo>
                  <a:pt x="1451" y="252"/>
                  <a:pt x="1453" y="250"/>
                  <a:pt x="1449" y="249"/>
                </a:cubicBezTo>
                <a:close/>
                <a:moveTo>
                  <a:pt x="1439" y="254"/>
                </a:moveTo>
                <a:cubicBezTo>
                  <a:pt x="1435" y="256"/>
                  <a:pt x="1435" y="255"/>
                  <a:pt x="1435" y="259"/>
                </a:cubicBezTo>
                <a:cubicBezTo>
                  <a:pt x="1434" y="265"/>
                  <a:pt x="1443" y="257"/>
                  <a:pt x="1445" y="256"/>
                </a:cubicBezTo>
                <a:cubicBezTo>
                  <a:pt x="1443" y="253"/>
                  <a:pt x="1441" y="254"/>
                  <a:pt x="1439" y="254"/>
                </a:cubicBezTo>
                <a:close/>
                <a:moveTo>
                  <a:pt x="1457" y="247"/>
                </a:moveTo>
                <a:cubicBezTo>
                  <a:pt x="1454" y="246"/>
                  <a:pt x="1451" y="246"/>
                  <a:pt x="1450" y="249"/>
                </a:cubicBezTo>
                <a:cubicBezTo>
                  <a:pt x="1451" y="249"/>
                  <a:pt x="1452" y="250"/>
                  <a:pt x="1453" y="250"/>
                </a:cubicBezTo>
                <a:cubicBezTo>
                  <a:pt x="1454" y="250"/>
                  <a:pt x="1456" y="249"/>
                  <a:pt x="1457" y="247"/>
                </a:cubicBezTo>
                <a:close/>
                <a:moveTo>
                  <a:pt x="1430" y="264"/>
                </a:moveTo>
                <a:cubicBezTo>
                  <a:pt x="1428" y="265"/>
                  <a:pt x="1429" y="268"/>
                  <a:pt x="1427" y="269"/>
                </a:cubicBezTo>
                <a:cubicBezTo>
                  <a:pt x="1427" y="267"/>
                  <a:pt x="1427" y="265"/>
                  <a:pt x="1428" y="263"/>
                </a:cubicBezTo>
                <a:cubicBezTo>
                  <a:pt x="1425" y="263"/>
                  <a:pt x="1424" y="265"/>
                  <a:pt x="1425" y="268"/>
                </a:cubicBezTo>
                <a:cubicBezTo>
                  <a:pt x="1424" y="268"/>
                  <a:pt x="1423" y="268"/>
                  <a:pt x="1423" y="268"/>
                </a:cubicBezTo>
                <a:cubicBezTo>
                  <a:pt x="1422" y="271"/>
                  <a:pt x="1423" y="270"/>
                  <a:pt x="1421" y="272"/>
                </a:cubicBezTo>
                <a:cubicBezTo>
                  <a:pt x="1424" y="272"/>
                  <a:pt x="1425" y="273"/>
                  <a:pt x="1427" y="271"/>
                </a:cubicBezTo>
                <a:cubicBezTo>
                  <a:pt x="1429" y="269"/>
                  <a:pt x="1430" y="268"/>
                  <a:pt x="1432" y="269"/>
                </a:cubicBezTo>
                <a:cubicBezTo>
                  <a:pt x="1433" y="267"/>
                  <a:pt x="1433" y="262"/>
                  <a:pt x="1430" y="264"/>
                </a:cubicBezTo>
                <a:close/>
                <a:moveTo>
                  <a:pt x="1423" y="275"/>
                </a:moveTo>
                <a:cubicBezTo>
                  <a:pt x="1423" y="279"/>
                  <a:pt x="1421" y="280"/>
                  <a:pt x="1418" y="280"/>
                </a:cubicBezTo>
                <a:cubicBezTo>
                  <a:pt x="1419" y="281"/>
                  <a:pt x="1419" y="281"/>
                  <a:pt x="1420" y="282"/>
                </a:cubicBezTo>
                <a:cubicBezTo>
                  <a:pt x="1420" y="283"/>
                  <a:pt x="1419" y="284"/>
                  <a:pt x="1419" y="285"/>
                </a:cubicBezTo>
                <a:cubicBezTo>
                  <a:pt x="1422" y="281"/>
                  <a:pt x="1424" y="280"/>
                  <a:pt x="1423" y="275"/>
                </a:cubicBezTo>
                <a:close/>
                <a:moveTo>
                  <a:pt x="1426" y="274"/>
                </a:moveTo>
                <a:cubicBezTo>
                  <a:pt x="1426" y="274"/>
                  <a:pt x="1425" y="274"/>
                  <a:pt x="1424" y="274"/>
                </a:cubicBezTo>
                <a:cubicBezTo>
                  <a:pt x="1424" y="275"/>
                  <a:pt x="1424" y="277"/>
                  <a:pt x="1424" y="278"/>
                </a:cubicBezTo>
                <a:cubicBezTo>
                  <a:pt x="1427" y="275"/>
                  <a:pt x="1429" y="273"/>
                  <a:pt x="1431" y="270"/>
                </a:cubicBezTo>
                <a:cubicBezTo>
                  <a:pt x="1429" y="270"/>
                  <a:pt x="1427" y="272"/>
                  <a:pt x="1426" y="274"/>
                </a:cubicBezTo>
                <a:close/>
                <a:moveTo>
                  <a:pt x="1462" y="249"/>
                </a:moveTo>
                <a:cubicBezTo>
                  <a:pt x="1459" y="246"/>
                  <a:pt x="1453" y="250"/>
                  <a:pt x="1451" y="253"/>
                </a:cubicBezTo>
                <a:cubicBezTo>
                  <a:pt x="1452" y="253"/>
                  <a:pt x="1454" y="252"/>
                  <a:pt x="1456" y="252"/>
                </a:cubicBezTo>
                <a:cubicBezTo>
                  <a:pt x="1458" y="251"/>
                  <a:pt x="1460" y="250"/>
                  <a:pt x="1462" y="249"/>
                </a:cubicBezTo>
                <a:close/>
                <a:moveTo>
                  <a:pt x="1465" y="244"/>
                </a:moveTo>
                <a:cubicBezTo>
                  <a:pt x="1464" y="244"/>
                  <a:pt x="1463" y="244"/>
                  <a:pt x="1462" y="244"/>
                </a:cubicBezTo>
                <a:cubicBezTo>
                  <a:pt x="1462" y="245"/>
                  <a:pt x="1462" y="246"/>
                  <a:pt x="1462" y="247"/>
                </a:cubicBezTo>
                <a:cubicBezTo>
                  <a:pt x="1465" y="248"/>
                  <a:pt x="1466" y="247"/>
                  <a:pt x="1465" y="244"/>
                </a:cubicBezTo>
                <a:close/>
                <a:moveTo>
                  <a:pt x="1850" y="192"/>
                </a:moveTo>
                <a:cubicBezTo>
                  <a:pt x="1845" y="193"/>
                  <a:pt x="1847" y="195"/>
                  <a:pt x="1846" y="200"/>
                </a:cubicBezTo>
                <a:cubicBezTo>
                  <a:pt x="1850" y="199"/>
                  <a:pt x="1855" y="198"/>
                  <a:pt x="1859" y="198"/>
                </a:cubicBezTo>
                <a:cubicBezTo>
                  <a:pt x="1858" y="193"/>
                  <a:pt x="1854" y="192"/>
                  <a:pt x="1850" y="192"/>
                </a:cubicBezTo>
                <a:close/>
                <a:moveTo>
                  <a:pt x="2309" y="678"/>
                </a:moveTo>
                <a:cubicBezTo>
                  <a:pt x="2309" y="680"/>
                  <a:pt x="2309" y="682"/>
                  <a:pt x="2310" y="684"/>
                </a:cubicBezTo>
                <a:cubicBezTo>
                  <a:pt x="2315" y="685"/>
                  <a:pt x="2311" y="679"/>
                  <a:pt x="2314" y="679"/>
                </a:cubicBezTo>
                <a:cubicBezTo>
                  <a:pt x="2319" y="680"/>
                  <a:pt x="2316" y="685"/>
                  <a:pt x="2315" y="687"/>
                </a:cubicBezTo>
                <a:cubicBezTo>
                  <a:pt x="2313" y="691"/>
                  <a:pt x="2313" y="702"/>
                  <a:pt x="2319" y="698"/>
                </a:cubicBezTo>
                <a:cubicBezTo>
                  <a:pt x="2324" y="694"/>
                  <a:pt x="2325" y="688"/>
                  <a:pt x="2328" y="682"/>
                </a:cubicBezTo>
                <a:cubicBezTo>
                  <a:pt x="2329" y="680"/>
                  <a:pt x="2326" y="677"/>
                  <a:pt x="2326" y="676"/>
                </a:cubicBezTo>
                <a:cubicBezTo>
                  <a:pt x="2324" y="673"/>
                  <a:pt x="2322" y="676"/>
                  <a:pt x="2320" y="673"/>
                </a:cubicBezTo>
                <a:cubicBezTo>
                  <a:pt x="2324" y="669"/>
                  <a:pt x="2328" y="675"/>
                  <a:pt x="2330" y="667"/>
                </a:cubicBezTo>
                <a:cubicBezTo>
                  <a:pt x="2332" y="671"/>
                  <a:pt x="2334" y="669"/>
                  <a:pt x="2336" y="668"/>
                </a:cubicBezTo>
                <a:cubicBezTo>
                  <a:pt x="2338" y="667"/>
                  <a:pt x="2342" y="666"/>
                  <a:pt x="2342" y="665"/>
                </a:cubicBezTo>
                <a:cubicBezTo>
                  <a:pt x="2345" y="662"/>
                  <a:pt x="2351" y="664"/>
                  <a:pt x="2355" y="665"/>
                </a:cubicBezTo>
                <a:cubicBezTo>
                  <a:pt x="2349" y="670"/>
                  <a:pt x="2352" y="673"/>
                  <a:pt x="2357" y="677"/>
                </a:cubicBezTo>
                <a:cubicBezTo>
                  <a:pt x="2359" y="674"/>
                  <a:pt x="2361" y="668"/>
                  <a:pt x="2366" y="669"/>
                </a:cubicBezTo>
                <a:cubicBezTo>
                  <a:pt x="2363" y="666"/>
                  <a:pt x="2362" y="664"/>
                  <a:pt x="2365" y="661"/>
                </a:cubicBezTo>
                <a:cubicBezTo>
                  <a:pt x="2369" y="667"/>
                  <a:pt x="2376" y="665"/>
                  <a:pt x="2380" y="660"/>
                </a:cubicBezTo>
                <a:cubicBezTo>
                  <a:pt x="2381" y="661"/>
                  <a:pt x="2382" y="663"/>
                  <a:pt x="2382" y="665"/>
                </a:cubicBezTo>
                <a:cubicBezTo>
                  <a:pt x="2384" y="662"/>
                  <a:pt x="2386" y="659"/>
                  <a:pt x="2389" y="656"/>
                </a:cubicBezTo>
                <a:cubicBezTo>
                  <a:pt x="2388" y="658"/>
                  <a:pt x="2388" y="660"/>
                  <a:pt x="2388" y="662"/>
                </a:cubicBezTo>
                <a:cubicBezTo>
                  <a:pt x="2391" y="660"/>
                  <a:pt x="2392" y="657"/>
                  <a:pt x="2395" y="655"/>
                </a:cubicBezTo>
                <a:cubicBezTo>
                  <a:pt x="2396" y="655"/>
                  <a:pt x="2395" y="647"/>
                  <a:pt x="2395" y="645"/>
                </a:cubicBezTo>
                <a:cubicBezTo>
                  <a:pt x="2396" y="641"/>
                  <a:pt x="2398" y="641"/>
                  <a:pt x="2398" y="636"/>
                </a:cubicBezTo>
                <a:cubicBezTo>
                  <a:pt x="2398" y="632"/>
                  <a:pt x="2397" y="627"/>
                  <a:pt x="2402" y="629"/>
                </a:cubicBezTo>
                <a:cubicBezTo>
                  <a:pt x="2402" y="626"/>
                  <a:pt x="2401" y="624"/>
                  <a:pt x="2403" y="622"/>
                </a:cubicBezTo>
                <a:cubicBezTo>
                  <a:pt x="2406" y="620"/>
                  <a:pt x="2405" y="616"/>
                  <a:pt x="2405" y="613"/>
                </a:cubicBezTo>
                <a:cubicBezTo>
                  <a:pt x="2405" y="610"/>
                  <a:pt x="2403" y="607"/>
                  <a:pt x="2402" y="605"/>
                </a:cubicBezTo>
                <a:cubicBezTo>
                  <a:pt x="2400" y="602"/>
                  <a:pt x="2402" y="600"/>
                  <a:pt x="2402" y="597"/>
                </a:cubicBezTo>
                <a:cubicBezTo>
                  <a:pt x="2398" y="595"/>
                  <a:pt x="2396" y="598"/>
                  <a:pt x="2397" y="603"/>
                </a:cubicBezTo>
                <a:cubicBezTo>
                  <a:pt x="2394" y="594"/>
                  <a:pt x="2389" y="606"/>
                  <a:pt x="2388" y="609"/>
                </a:cubicBezTo>
                <a:cubicBezTo>
                  <a:pt x="2387" y="612"/>
                  <a:pt x="2390" y="613"/>
                  <a:pt x="2390" y="615"/>
                </a:cubicBezTo>
                <a:cubicBezTo>
                  <a:pt x="2389" y="619"/>
                  <a:pt x="2388" y="622"/>
                  <a:pt x="2386" y="626"/>
                </a:cubicBezTo>
                <a:cubicBezTo>
                  <a:pt x="2385" y="631"/>
                  <a:pt x="2381" y="636"/>
                  <a:pt x="2377" y="639"/>
                </a:cubicBezTo>
                <a:cubicBezTo>
                  <a:pt x="2374" y="640"/>
                  <a:pt x="2372" y="642"/>
                  <a:pt x="2368" y="642"/>
                </a:cubicBezTo>
                <a:cubicBezTo>
                  <a:pt x="2366" y="642"/>
                  <a:pt x="2369" y="637"/>
                  <a:pt x="2370" y="636"/>
                </a:cubicBezTo>
                <a:cubicBezTo>
                  <a:pt x="2366" y="637"/>
                  <a:pt x="2364" y="637"/>
                  <a:pt x="2364" y="642"/>
                </a:cubicBezTo>
                <a:cubicBezTo>
                  <a:pt x="2364" y="644"/>
                  <a:pt x="2360" y="647"/>
                  <a:pt x="2359" y="649"/>
                </a:cubicBezTo>
                <a:cubicBezTo>
                  <a:pt x="2357" y="652"/>
                  <a:pt x="2360" y="654"/>
                  <a:pt x="2357" y="655"/>
                </a:cubicBezTo>
                <a:cubicBezTo>
                  <a:pt x="2352" y="657"/>
                  <a:pt x="2354" y="653"/>
                  <a:pt x="2351" y="654"/>
                </a:cubicBezTo>
                <a:cubicBezTo>
                  <a:pt x="2346" y="654"/>
                  <a:pt x="2336" y="653"/>
                  <a:pt x="2333" y="658"/>
                </a:cubicBezTo>
                <a:cubicBezTo>
                  <a:pt x="2330" y="663"/>
                  <a:pt x="2325" y="666"/>
                  <a:pt x="2319" y="666"/>
                </a:cubicBezTo>
                <a:cubicBezTo>
                  <a:pt x="2321" y="673"/>
                  <a:pt x="2313" y="675"/>
                  <a:pt x="2309" y="678"/>
                </a:cubicBezTo>
                <a:close/>
                <a:moveTo>
                  <a:pt x="2301" y="950"/>
                </a:moveTo>
                <a:cubicBezTo>
                  <a:pt x="2299" y="952"/>
                  <a:pt x="2295" y="955"/>
                  <a:pt x="2294" y="958"/>
                </a:cubicBezTo>
                <a:cubicBezTo>
                  <a:pt x="2291" y="962"/>
                  <a:pt x="2293" y="962"/>
                  <a:pt x="2293" y="966"/>
                </a:cubicBezTo>
                <a:cubicBezTo>
                  <a:pt x="2294" y="969"/>
                  <a:pt x="2294" y="972"/>
                  <a:pt x="2294" y="975"/>
                </a:cubicBezTo>
                <a:cubicBezTo>
                  <a:pt x="2294" y="977"/>
                  <a:pt x="2298" y="980"/>
                  <a:pt x="2300" y="981"/>
                </a:cubicBezTo>
                <a:cubicBezTo>
                  <a:pt x="2299" y="977"/>
                  <a:pt x="2298" y="969"/>
                  <a:pt x="2304" y="971"/>
                </a:cubicBezTo>
                <a:cubicBezTo>
                  <a:pt x="2303" y="971"/>
                  <a:pt x="2297" y="966"/>
                  <a:pt x="2300" y="965"/>
                </a:cubicBezTo>
                <a:cubicBezTo>
                  <a:pt x="2303" y="964"/>
                  <a:pt x="2304" y="960"/>
                  <a:pt x="2300" y="959"/>
                </a:cubicBezTo>
                <a:cubicBezTo>
                  <a:pt x="2300" y="958"/>
                  <a:pt x="2301" y="956"/>
                  <a:pt x="2302" y="955"/>
                </a:cubicBezTo>
                <a:cubicBezTo>
                  <a:pt x="2302" y="954"/>
                  <a:pt x="2301" y="952"/>
                  <a:pt x="2301" y="950"/>
                </a:cubicBezTo>
                <a:close/>
                <a:moveTo>
                  <a:pt x="2475" y="1179"/>
                </a:moveTo>
                <a:cubicBezTo>
                  <a:pt x="2470" y="1175"/>
                  <a:pt x="2476" y="1170"/>
                  <a:pt x="2469" y="1167"/>
                </a:cubicBezTo>
                <a:cubicBezTo>
                  <a:pt x="2468" y="1167"/>
                  <a:pt x="2465" y="1172"/>
                  <a:pt x="2464" y="1169"/>
                </a:cubicBezTo>
                <a:cubicBezTo>
                  <a:pt x="2463" y="1166"/>
                  <a:pt x="2462" y="1162"/>
                  <a:pt x="2461" y="1159"/>
                </a:cubicBezTo>
                <a:cubicBezTo>
                  <a:pt x="2459" y="1153"/>
                  <a:pt x="2459" y="1150"/>
                  <a:pt x="2454" y="1147"/>
                </a:cubicBezTo>
                <a:cubicBezTo>
                  <a:pt x="2452" y="1145"/>
                  <a:pt x="2438" y="1139"/>
                  <a:pt x="2438" y="1137"/>
                </a:cubicBezTo>
                <a:cubicBezTo>
                  <a:pt x="2438" y="1131"/>
                  <a:pt x="2439" y="1124"/>
                  <a:pt x="2436" y="1120"/>
                </a:cubicBezTo>
                <a:cubicBezTo>
                  <a:pt x="2430" y="1114"/>
                  <a:pt x="2431" y="1111"/>
                  <a:pt x="2430" y="1103"/>
                </a:cubicBezTo>
                <a:cubicBezTo>
                  <a:pt x="2430" y="1098"/>
                  <a:pt x="2423" y="1095"/>
                  <a:pt x="2420" y="1098"/>
                </a:cubicBezTo>
                <a:cubicBezTo>
                  <a:pt x="2418" y="1085"/>
                  <a:pt x="2414" y="1076"/>
                  <a:pt x="2410" y="1065"/>
                </a:cubicBezTo>
                <a:cubicBezTo>
                  <a:pt x="2404" y="1066"/>
                  <a:pt x="2403" y="1077"/>
                  <a:pt x="2402" y="1082"/>
                </a:cubicBezTo>
                <a:cubicBezTo>
                  <a:pt x="2400" y="1088"/>
                  <a:pt x="2402" y="1094"/>
                  <a:pt x="2402" y="1100"/>
                </a:cubicBezTo>
                <a:cubicBezTo>
                  <a:pt x="2402" y="1107"/>
                  <a:pt x="2398" y="1130"/>
                  <a:pt x="2388" y="1126"/>
                </a:cubicBezTo>
                <a:cubicBezTo>
                  <a:pt x="2385" y="1125"/>
                  <a:pt x="2382" y="1119"/>
                  <a:pt x="2378" y="1117"/>
                </a:cubicBezTo>
                <a:cubicBezTo>
                  <a:pt x="2372" y="1113"/>
                  <a:pt x="2365" y="1109"/>
                  <a:pt x="2359" y="1105"/>
                </a:cubicBezTo>
                <a:cubicBezTo>
                  <a:pt x="2353" y="1102"/>
                  <a:pt x="2356" y="1100"/>
                  <a:pt x="2357" y="1092"/>
                </a:cubicBezTo>
                <a:cubicBezTo>
                  <a:pt x="2359" y="1086"/>
                  <a:pt x="2362" y="1083"/>
                  <a:pt x="2366" y="1079"/>
                </a:cubicBezTo>
                <a:cubicBezTo>
                  <a:pt x="2360" y="1073"/>
                  <a:pt x="2358" y="1073"/>
                  <a:pt x="2350" y="1072"/>
                </a:cubicBezTo>
                <a:cubicBezTo>
                  <a:pt x="2344" y="1071"/>
                  <a:pt x="2337" y="1070"/>
                  <a:pt x="2331" y="1070"/>
                </a:cubicBezTo>
                <a:cubicBezTo>
                  <a:pt x="2331" y="1073"/>
                  <a:pt x="2332" y="1076"/>
                  <a:pt x="2332" y="1079"/>
                </a:cubicBezTo>
                <a:cubicBezTo>
                  <a:pt x="2325" y="1078"/>
                  <a:pt x="2319" y="1074"/>
                  <a:pt x="2314" y="1081"/>
                </a:cubicBezTo>
                <a:cubicBezTo>
                  <a:pt x="2310" y="1087"/>
                  <a:pt x="2309" y="1093"/>
                  <a:pt x="2307" y="1101"/>
                </a:cubicBezTo>
                <a:cubicBezTo>
                  <a:pt x="2301" y="1098"/>
                  <a:pt x="2295" y="1095"/>
                  <a:pt x="2289" y="1092"/>
                </a:cubicBezTo>
                <a:cubicBezTo>
                  <a:pt x="2287" y="1090"/>
                  <a:pt x="2279" y="1099"/>
                  <a:pt x="2277" y="1100"/>
                </a:cubicBezTo>
                <a:cubicBezTo>
                  <a:pt x="2268" y="1109"/>
                  <a:pt x="2254" y="1116"/>
                  <a:pt x="2250" y="1129"/>
                </a:cubicBezTo>
                <a:cubicBezTo>
                  <a:pt x="2247" y="1135"/>
                  <a:pt x="2247" y="1141"/>
                  <a:pt x="2241" y="1142"/>
                </a:cubicBezTo>
                <a:cubicBezTo>
                  <a:pt x="2232" y="1144"/>
                  <a:pt x="2224" y="1146"/>
                  <a:pt x="2216" y="1148"/>
                </a:cubicBezTo>
                <a:cubicBezTo>
                  <a:pt x="2210" y="1149"/>
                  <a:pt x="2207" y="1152"/>
                  <a:pt x="2202" y="1155"/>
                </a:cubicBezTo>
                <a:cubicBezTo>
                  <a:pt x="2196" y="1160"/>
                  <a:pt x="2194" y="1161"/>
                  <a:pt x="2192" y="1169"/>
                </a:cubicBezTo>
                <a:cubicBezTo>
                  <a:pt x="2190" y="1167"/>
                  <a:pt x="2189" y="1164"/>
                  <a:pt x="2188" y="1161"/>
                </a:cubicBezTo>
                <a:cubicBezTo>
                  <a:pt x="2184" y="1172"/>
                  <a:pt x="2182" y="1180"/>
                  <a:pt x="2186" y="1191"/>
                </a:cubicBezTo>
                <a:cubicBezTo>
                  <a:pt x="2188" y="1197"/>
                  <a:pt x="2188" y="1198"/>
                  <a:pt x="2185" y="1204"/>
                </a:cubicBezTo>
                <a:cubicBezTo>
                  <a:pt x="2184" y="1209"/>
                  <a:pt x="2187" y="1212"/>
                  <a:pt x="2189" y="1216"/>
                </a:cubicBezTo>
                <a:cubicBezTo>
                  <a:pt x="2194" y="1227"/>
                  <a:pt x="2197" y="1237"/>
                  <a:pt x="2199" y="1248"/>
                </a:cubicBezTo>
                <a:cubicBezTo>
                  <a:pt x="2199" y="1252"/>
                  <a:pt x="2203" y="1264"/>
                  <a:pt x="2201" y="1267"/>
                </a:cubicBezTo>
                <a:cubicBezTo>
                  <a:pt x="2201" y="1269"/>
                  <a:pt x="2191" y="1274"/>
                  <a:pt x="2196" y="1278"/>
                </a:cubicBezTo>
                <a:cubicBezTo>
                  <a:pt x="2200" y="1280"/>
                  <a:pt x="2204" y="1286"/>
                  <a:pt x="2209" y="1286"/>
                </a:cubicBezTo>
                <a:cubicBezTo>
                  <a:pt x="2213" y="1286"/>
                  <a:pt x="2219" y="1287"/>
                  <a:pt x="2223" y="1284"/>
                </a:cubicBezTo>
                <a:cubicBezTo>
                  <a:pt x="2228" y="1279"/>
                  <a:pt x="2230" y="1277"/>
                  <a:pt x="2236" y="1276"/>
                </a:cubicBezTo>
                <a:cubicBezTo>
                  <a:pt x="2241" y="1275"/>
                  <a:pt x="2246" y="1275"/>
                  <a:pt x="2251" y="1275"/>
                </a:cubicBezTo>
                <a:cubicBezTo>
                  <a:pt x="2255" y="1274"/>
                  <a:pt x="2258" y="1274"/>
                  <a:pt x="2262" y="1274"/>
                </a:cubicBezTo>
                <a:cubicBezTo>
                  <a:pt x="2263" y="1274"/>
                  <a:pt x="2265" y="1269"/>
                  <a:pt x="2266" y="1268"/>
                </a:cubicBezTo>
                <a:cubicBezTo>
                  <a:pt x="2268" y="1264"/>
                  <a:pt x="2275" y="1262"/>
                  <a:pt x="2279" y="1260"/>
                </a:cubicBezTo>
                <a:cubicBezTo>
                  <a:pt x="2283" y="1258"/>
                  <a:pt x="2289" y="1261"/>
                  <a:pt x="2292" y="1259"/>
                </a:cubicBezTo>
                <a:cubicBezTo>
                  <a:pt x="2295" y="1257"/>
                  <a:pt x="2301" y="1252"/>
                  <a:pt x="2304" y="1252"/>
                </a:cubicBezTo>
                <a:cubicBezTo>
                  <a:pt x="2316" y="1254"/>
                  <a:pt x="2326" y="1255"/>
                  <a:pt x="2337" y="1259"/>
                </a:cubicBezTo>
                <a:cubicBezTo>
                  <a:pt x="2344" y="1262"/>
                  <a:pt x="2345" y="1263"/>
                  <a:pt x="2349" y="1270"/>
                </a:cubicBezTo>
                <a:cubicBezTo>
                  <a:pt x="2351" y="1275"/>
                  <a:pt x="2354" y="1279"/>
                  <a:pt x="2357" y="1283"/>
                </a:cubicBezTo>
                <a:cubicBezTo>
                  <a:pt x="2363" y="1276"/>
                  <a:pt x="2368" y="1270"/>
                  <a:pt x="2373" y="1262"/>
                </a:cubicBezTo>
                <a:cubicBezTo>
                  <a:pt x="2376" y="1271"/>
                  <a:pt x="2370" y="1278"/>
                  <a:pt x="2366" y="1285"/>
                </a:cubicBezTo>
                <a:cubicBezTo>
                  <a:pt x="2373" y="1287"/>
                  <a:pt x="2373" y="1282"/>
                  <a:pt x="2376" y="1275"/>
                </a:cubicBezTo>
                <a:cubicBezTo>
                  <a:pt x="2377" y="1280"/>
                  <a:pt x="2375" y="1291"/>
                  <a:pt x="2380" y="1291"/>
                </a:cubicBezTo>
                <a:cubicBezTo>
                  <a:pt x="2384" y="1291"/>
                  <a:pt x="2387" y="1299"/>
                  <a:pt x="2388" y="1303"/>
                </a:cubicBezTo>
                <a:cubicBezTo>
                  <a:pt x="2390" y="1315"/>
                  <a:pt x="2399" y="1319"/>
                  <a:pt x="2410" y="1320"/>
                </a:cubicBezTo>
                <a:cubicBezTo>
                  <a:pt x="2417" y="1322"/>
                  <a:pt x="2418" y="1322"/>
                  <a:pt x="2423" y="1318"/>
                </a:cubicBezTo>
                <a:cubicBezTo>
                  <a:pt x="2429" y="1313"/>
                  <a:pt x="2429" y="1315"/>
                  <a:pt x="2434" y="1321"/>
                </a:cubicBezTo>
                <a:cubicBezTo>
                  <a:pt x="2436" y="1324"/>
                  <a:pt x="2443" y="1322"/>
                  <a:pt x="2445" y="1319"/>
                </a:cubicBezTo>
                <a:cubicBezTo>
                  <a:pt x="2450" y="1314"/>
                  <a:pt x="2451" y="1313"/>
                  <a:pt x="2459" y="1313"/>
                </a:cubicBezTo>
                <a:cubicBezTo>
                  <a:pt x="2471" y="1313"/>
                  <a:pt x="2470" y="1296"/>
                  <a:pt x="2472" y="1285"/>
                </a:cubicBezTo>
                <a:cubicBezTo>
                  <a:pt x="2473" y="1276"/>
                  <a:pt x="2483" y="1270"/>
                  <a:pt x="2486" y="1261"/>
                </a:cubicBezTo>
                <a:cubicBezTo>
                  <a:pt x="2488" y="1250"/>
                  <a:pt x="2494" y="1237"/>
                  <a:pt x="2494" y="1226"/>
                </a:cubicBezTo>
                <a:cubicBezTo>
                  <a:pt x="2494" y="1215"/>
                  <a:pt x="2491" y="1203"/>
                  <a:pt x="2489" y="1193"/>
                </a:cubicBezTo>
                <a:cubicBezTo>
                  <a:pt x="2484" y="1188"/>
                  <a:pt x="2479" y="1184"/>
                  <a:pt x="2475" y="1179"/>
                </a:cubicBezTo>
                <a:close/>
                <a:moveTo>
                  <a:pt x="2281" y="1001"/>
                </a:moveTo>
                <a:cubicBezTo>
                  <a:pt x="2278" y="1008"/>
                  <a:pt x="2290" y="1005"/>
                  <a:pt x="2291" y="1004"/>
                </a:cubicBezTo>
                <a:cubicBezTo>
                  <a:pt x="2291" y="1000"/>
                  <a:pt x="2282" y="996"/>
                  <a:pt x="2281" y="1001"/>
                </a:cubicBezTo>
                <a:close/>
                <a:moveTo>
                  <a:pt x="2321" y="1070"/>
                </a:moveTo>
                <a:cubicBezTo>
                  <a:pt x="2317" y="1072"/>
                  <a:pt x="2313" y="1067"/>
                  <a:pt x="2312" y="1074"/>
                </a:cubicBezTo>
                <a:cubicBezTo>
                  <a:pt x="2316" y="1074"/>
                  <a:pt x="2319" y="1076"/>
                  <a:pt x="2322" y="1074"/>
                </a:cubicBezTo>
                <a:cubicBezTo>
                  <a:pt x="2324" y="1073"/>
                  <a:pt x="2325" y="1069"/>
                  <a:pt x="2321" y="1070"/>
                </a:cubicBezTo>
                <a:close/>
                <a:moveTo>
                  <a:pt x="2490" y="1015"/>
                </a:moveTo>
                <a:cubicBezTo>
                  <a:pt x="2492" y="1010"/>
                  <a:pt x="2492" y="1010"/>
                  <a:pt x="2490" y="1006"/>
                </a:cubicBezTo>
                <a:cubicBezTo>
                  <a:pt x="2490" y="1006"/>
                  <a:pt x="2488" y="1007"/>
                  <a:pt x="2488" y="1006"/>
                </a:cubicBezTo>
                <a:cubicBezTo>
                  <a:pt x="2487" y="1005"/>
                  <a:pt x="2486" y="1003"/>
                  <a:pt x="2486" y="1003"/>
                </a:cubicBezTo>
                <a:cubicBezTo>
                  <a:pt x="2482" y="1000"/>
                  <a:pt x="2477" y="997"/>
                  <a:pt x="2473" y="995"/>
                </a:cubicBezTo>
                <a:cubicBezTo>
                  <a:pt x="2472" y="1000"/>
                  <a:pt x="2490" y="1002"/>
                  <a:pt x="2488" y="1011"/>
                </a:cubicBezTo>
                <a:cubicBezTo>
                  <a:pt x="2488" y="1012"/>
                  <a:pt x="2489" y="1013"/>
                  <a:pt x="2490" y="1015"/>
                </a:cubicBezTo>
                <a:close/>
                <a:moveTo>
                  <a:pt x="2451" y="1341"/>
                </a:moveTo>
                <a:cubicBezTo>
                  <a:pt x="2448" y="1342"/>
                  <a:pt x="2441" y="1347"/>
                  <a:pt x="2439" y="1346"/>
                </a:cubicBezTo>
                <a:cubicBezTo>
                  <a:pt x="2435" y="1344"/>
                  <a:pt x="2430" y="1342"/>
                  <a:pt x="2426" y="1340"/>
                </a:cubicBezTo>
                <a:cubicBezTo>
                  <a:pt x="2425" y="1347"/>
                  <a:pt x="2426" y="1355"/>
                  <a:pt x="2429" y="1361"/>
                </a:cubicBezTo>
                <a:cubicBezTo>
                  <a:pt x="2432" y="1368"/>
                  <a:pt x="2436" y="1370"/>
                  <a:pt x="2443" y="1371"/>
                </a:cubicBezTo>
                <a:cubicBezTo>
                  <a:pt x="2451" y="1373"/>
                  <a:pt x="2459" y="1344"/>
                  <a:pt x="2451" y="1341"/>
                </a:cubicBezTo>
                <a:close/>
                <a:moveTo>
                  <a:pt x="2463" y="1020"/>
                </a:moveTo>
                <a:cubicBezTo>
                  <a:pt x="2460" y="1021"/>
                  <a:pt x="2457" y="1020"/>
                  <a:pt x="2454" y="1021"/>
                </a:cubicBezTo>
                <a:cubicBezTo>
                  <a:pt x="2456" y="1026"/>
                  <a:pt x="2465" y="1028"/>
                  <a:pt x="2470" y="1027"/>
                </a:cubicBezTo>
                <a:cubicBezTo>
                  <a:pt x="2473" y="1026"/>
                  <a:pt x="2478" y="1025"/>
                  <a:pt x="2479" y="1021"/>
                </a:cubicBezTo>
                <a:cubicBezTo>
                  <a:pt x="2480" y="1020"/>
                  <a:pt x="2487" y="1021"/>
                  <a:pt x="2482" y="1016"/>
                </a:cubicBezTo>
                <a:cubicBezTo>
                  <a:pt x="2488" y="1015"/>
                  <a:pt x="2486" y="1010"/>
                  <a:pt x="2482" y="1008"/>
                </a:cubicBezTo>
                <a:cubicBezTo>
                  <a:pt x="2478" y="1005"/>
                  <a:pt x="2479" y="1013"/>
                  <a:pt x="2479" y="1015"/>
                </a:cubicBezTo>
                <a:cubicBezTo>
                  <a:pt x="2479" y="1015"/>
                  <a:pt x="2465" y="1025"/>
                  <a:pt x="2468" y="1017"/>
                </a:cubicBezTo>
                <a:cubicBezTo>
                  <a:pt x="2468" y="1016"/>
                  <a:pt x="2466" y="1020"/>
                  <a:pt x="2463" y="1020"/>
                </a:cubicBezTo>
                <a:close/>
                <a:moveTo>
                  <a:pt x="2434" y="1020"/>
                </a:moveTo>
                <a:cubicBezTo>
                  <a:pt x="2432" y="1017"/>
                  <a:pt x="2434" y="1013"/>
                  <a:pt x="2430" y="1010"/>
                </a:cubicBezTo>
                <a:cubicBezTo>
                  <a:pt x="2427" y="1008"/>
                  <a:pt x="2423" y="1006"/>
                  <a:pt x="2420" y="1004"/>
                </a:cubicBezTo>
                <a:cubicBezTo>
                  <a:pt x="2415" y="1001"/>
                  <a:pt x="2408" y="999"/>
                  <a:pt x="2402" y="997"/>
                </a:cubicBezTo>
                <a:cubicBezTo>
                  <a:pt x="2393" y="994"/>
                  <a:pt x="2384" y="990"/>
                  <a:pt x="2376" y="987"/>
                </a:cubicBezTo>
                <a:cubicBezTo>
                  <a:pt x="2371" y="985"/>
                  <a:pt x="2364" y="989"/>
                  <a:pt x="2361" y="992"/>
                </a:cubicBezTo>
                <a:cubicBezTo>
                  <a:pt x="2360" y="994"/>
                  <a:pt x="2356" y="1002"/>
                  <a:pt x="2354" y="1001"/>
                </a:cubicBezTo>
                <a:cubicBezTo>
                  <a:pt x="2351" y="999"/>
                  <a:pt x="2349" y="999"/>
                  <a:pt x="2347" y="995"/>
                </a:cubicBezTo>
                <a:cubicBezTo>
                  <a:pt x="2345" y="990"/>
                  <a:pt x="2344" y="987"/>
                  <a:pt x="2344" y="982"/>
                </a:cubicBezTo>
                <a:cubicBezTo>
                  <a:pt x="2343" y="977"/>
                  <a:pt x="2342" y="978"/>
                  <a:pt x="2337" y="977"/>
                </a:cubicBezTo>
                <a:cubicBezTo>
                  <a:pt x="2330" y="975"/>
                  <a:pt x="2323" y="977"/>
                  <a:pt x="2319" y="984"/>
                </a:cubicBezTo>
                <a:cubicBezTo>
                  <a:pt x="2322" y="985"/>
                  <a:pt x="2324" y="985"/>
                  <a:pt x="2327" y="986"/>
                </a:cubicBezTo>
                <a:cubicBezTo>
                  <a:pt x="2328" y="986"/>
                  <a:pt x="2327" y="990"/>
                  <a:pt x="2328" y="991"/>
                </a:cubicBezTo>
                <a:cubicBezTo>
                  <a:pt x="2332" y="993"/>
                  <a:pt x="2338" y="992"/>
                  <a:pt x="2342" y="991"/>
                </a:cubicBezTo>
                <a:cubicBezTo>
                  <a:pt x="2342" y="992"/>
                  <a:pt x="2342" y="994"/>
                  <a:pt x="2342" y="995"/>
                </a:cubicBezTo>
                <a:cubicBezTo>
                  <a:pt x="2336" y="993"/>
                  <a:pt x="2333" y="994"/>
                  <a:pt x="2327" y="996"/>
                </a:cubicBezTo>
                <a:cubicBezTo>
                  <a:pt x="2330" y="1000"/>
                  <a:pt x="2332" y="1004"/>
                  <a:pt x="2334" y="1008"/>
                </a:cubicBezTo>
                <a:cubicBezTo>
                  <a:pt x="2337" y="1005"/>
                  <a:pt x="2339" y="1003"/>
                  <a:pt x="2341" y="1000"/>
                </a:cubicBezTo>
                <a:cubicBezTo>
                  <a:pt x="2342" y="1006"/>
                  <a:pt x="2342" y="1006"/>
                  <a:pt x="2347" y="1008"/>
                </a:cubicBezTo>
                <a:cubicBezTo>
                  <a:pt x="2353" y="1011"/>
                  <a:pt x="2359" y="1014"/>
                  <a:pt x="2366" y="1016"/>
                </a:cubicBezTo>
                <a:cubicBezTo>
                  <a:pt x="2368" y="1017"/>
                  <a:pt x="2374" y="1018"/>
                  <a:pt x="2376" y="1021"/>
                </a:cubicBezTo>
                <a:cubicBezTo>
                  <a:pt x="2378" y="1026"/>
                  <a:pt x="2380" y="1031"/>
                  <a:pt x="2382" y="1036"/>
                </a:cubicBezTo>
                <a:cubicBezTo>
                  <a:pt x="2375" y="1038"/>
                  <a:pt x="2374" y="1037"/>
                  <a:pt x="2373" y="1045"/>
                </a:cubicBezTo>
                <a:cubicBezTo>
                  <a:pt x="2378" y="1045"/>
                  <a:pt x="2384" y="1044"/>
                  <a:pt x="2389" y="1044"/>
                </a:cubicBezTo>
                <a:cubicBezTo>
                  <a:pt x="2392" y="1044"/>
                  <a:pt x="2394" y="1052"/>
                  <a:pt x="2398" y="1052"/>
                </a:cubicBezTo>
                <a:cubicBezTo>
                  <a:pt x="2404" y="1053"/>
                  <a:pt x="2409" y="1054"/>
                  <a:pt x="2414" y="1051"/>
                </a:cubicBezTo>
                <a:cubicBezTo>
                  <a:pt x="2417" y="1049"/>
                  <a:pt x="2418" y="1040"/>
                  <a:pt x="2421" y="1041"/>
                </a:cubicBezTo>
                <a:cubicBezTo>
                  <a:pt x="2424" y="1041"/>
                  <a:pt x="2433" y="1041"/>
                  <a:pt x="2435" y="1043"/>
                </a:cubicBezTo>
                <a:cubicBezTo>
                  <a:pt x="2440" y="1048"/>
                  <a:pt x="2444" y="1052"/>
                  <a:pt x="2448" y="1057"/>
                </a:cubicBezTo>
                <a:cubicBezTo>
                  <a:pt x="2452" y="1060"/>
                  <a:pt x="2457" y="1060"/>
                  <a:pt x="2461" y="1061"/>
                </a:cubicBezTo>
                <a:cubicBezTo>
                  <a:pt x="2465" y="1061"/>
                  <a:pt x="2470" y="1065"/>
                  <a:pt x="2472" y="1064"/>
                </a:cubicBezTo>
                <a:cubicBezTo>
                  <a:pt x="2470" y="1062"/>
                  <a:pt x="2464" y="1058"/>
                  <a:pt x="2467" y="1055"/>
                </a:cubicBezTo>
                <a:cubicBezTo>
                  <a:pt x="2464" y="1055"/>
                  <a:pt x="2460" y="1055"/>
                  <a:pt x="2462" y="1051"/>
                </a:cubicBezTo>
                <a:cubicBezTo>
                  <a:pt x="2455" y="1050"/>
                  <a:pt x="2455" y="1049"/>
                  <a:pt x="2452" y="1042"/>
                </a:cubicBezTo>
                <a:cubicBezTo>
                  <a:pt x="2451" y="1040"/>
                  <a:pt x="2448" y="1039"/>
                  <a:pt x="2446" y="1038"/>
                </a:cubicBezTo>
                <a:cubicBezTo>
                  <a:pt x="2445" y="1037"/>
                  <a:pt x="2444" y="1033"/>
                  <a:pt x="2443" y="1031"/>
                </a:cubicBezTo>
                <a:cubicBezTo>
                  <a:pt x="2446" y="1031"/>
                  <a:pt x="2448" y="1031"/>
                  <a:pt x="2450" y="1030"/>
                </a:cubicBezTo>
                <a:cubicBezTo>
                  <a:pt x="2451" y="1021"/>
                  <a:pt x="2438" y="1024"/>
                  <a:pt x="2434" y="1020"/>
                </a:cubicBezTo>
                <a:close/>
                <a:moveTo>
                  <a:pt x="2406" y="496"/>
                </a:moveTo>
                <a:cubicBezTo>
                  <a:pt x="2406" y="501"/>
                  <a:pt x="2407" y="506"/>
                  <a:pt x="2405" y="511"/>
                </a:cubicBezTo>
                <a:cubicBezTo>
                  <a:pt x="2402" y="517"/>
                  <a:pt x="2404" y="518"/>
                  <a:pt x="2405" y="524"/>
                </a:cubicBezTo>
                <a:cubicBezTo>
                  <a:pt x="2406" y="528"/>
                  <a:pt x="2406" y="528"/>
                  <a:pt x="2404" y="531"/>
                </a:cubicBezTo>
                <a:cubicBezTo>
                  <a:pt x="2403" y="533"/>
                  <a:pt x="2404" y="536"/>
                  <a:pt x="2404" y="538"/>
                </a:cubicBezTo>
                <a:cubicBezTo>
                  <a:pt x="2404" y="544"/>
                  <a:pt x="2403" y="545"/>
                  <a:pt x="2406" y="551"/>
                </a:cubicBezTo>
                <a:cubicBezTo>
                  <a:pt x="2406" y="548"/>
                  <a:pt x="2406" y="543"/>
                  <a:pt x="2410" y="542"/>
                </a:cubicBezTo>
                <a:cubicBezTo>
                  <a:pt x="2414" y="541"/>
                  <a:pt x="2416" y="546"/>
                  <a:pt x="2416" y="550"/>
                </a:cubicBezTo>
                <a:cubicBezTo>
                  <a:pt x="2420" y="546"/>
                  <a:pt x="2415" y="540"/>
                  <a:pt x="2413" y="536"/>
                </a:cubicBezTo>
                <a:cubicBezTo>
                  <a:pt x="2410" y="531"/>
                  <a:pt x="2409" y="530"/>
                  <a:pt x="2410" y="525"/>
                </a:cubicBezTo>
                <a:cubicBezTo>
                  <a:pt x="2413" y="518"/>
                  <a:pt x="2412" y="516"/>
                  <a:pt x="2419" y="514"/>
                </a:cubicBezTo>
                <a:cubicBezTo>
                  <a:pt x="2423" y="513"/>
                  <a:pt x="2423" y="521"/>
                  <a:pt x="2427" y="521"/>
                </a:cubicBezTo>
                <a:cubicBezTo>
                  <a:pt x="2424" y="515"/>
                  <a:pt x="2422" y="509"/>
                  <a:pt x="2420" y="502"/>
                </a:cubicBezTo>
                <a:cubicBezTo>
                  <a:pt x="2419" y="498"/>
                  <a:pt x="2418" y="495"/>
                  <a:pt x="2418" y="491"/>
                </a:cubicBezTo>
                <a:cubicBezTo>
                  <a:pt x="2417" y="489"/>
                  <a:pt x="2414" y="487"/>
                  <a:pt x="2414" y="485"/>
                </a:cubicBezTo>
                <a:cubicBezTo>
                  <a:pt x="2413" y="477"/>
                  <a:pt x="2419" y="473"/>
                  <a:pt x="2415" y="466"/>
                </a:cubicBezTo>
                <a:cubicBezTo>
                  <a:pt x="2413" y="462"/>
                  <a:pt x="2415" y="451"/>
                  <a:pt x="2408" y="457"/>
                </a:cubicBezTo>
                <a:cubicBezTo>
                  <a:pt x="2411" y="459"/>
                  <a:pt x="2412" y="464"/>
                  <a:pt x="2409" y="466"/>
                </a:cubicBezTo>
                <a:cubicBezTo>
                  <a:pt x="2408" y="467"/>
                  <a:pt x="2408" y="465"/>
                  <a:pt x="2406" y="467"/>
                </a:cubicBezTo>
                <a:cubicBezTo>
                  <a:pt x="2403" y="469"/>
                  <a:pt x="2404" y="469"/>
                  <a:pt x="2405" y="472"/>
                </a:cubicBezTo>
                <a:cubicBezTo>
                  <a:pt x="2406" y="476"/>
                  <a:pt x="2404" y="482"/>
                  <a:pt x="2403" y="486"/>
                </a:cubicBezTo>
                <a:cubicBezTo>
                  <a:pt x="2402" y="489"/>
                  <a:pt x="2410" y="492"/>
                  <a:pt x="2406" y="496"/>
                </a:cubicBezTo>
                <a:close/>
                <a:moveTo>
                  <a:pt x="2266" y="891"/>
                </a:moveTo>
                <a:cubicBezTo>
                  <a:pt x="2270" y="892"/>
                  <a:pt x="2272" y="886"/>
                  <a:pt x="2267" y="886"/>
                </a:cubicBezTo>
                <a:cubicBezTo>
                  <a:pt x="2266" y="887"/>
                  <a:pt x="2262" y="890"/>
                  <a:pt x="2266" y="891"/>
                </a:cubicBezTo>
                <a:close/>
                <a:moveTo>
                  <a:pt x="2260" y="892"/>
                </a:moveTo>
                <a:cubicBezTo>
                  <a:pt x="2261" y="889"/>
                  <a:pt x="2263" y="886"/>
                  <a:pt x="2265" y="884"/>
                </a:cubicBezTo>
                <a:cubicBezTo>
                  <a:pt x="2267" y="883"/>
                  <a:pt x="2266" y="878"/>
                  <a:pt x="2267" y="876"/>
                </a:cubicBezTo>
                <a:cubicBezTo>
                  <a:pt x="2266" y="876"/>
                  <a:pt x="2266" y="876"/>
                  <a:pt x="2265" y="876"/>
                </a:cubicBezTo>
                <a:cubicBezTo>
                  <a:pt x="2264" y="881"/>
                  <a:pt x="2260" y="887"/>
                  <a:pt x="2260" y="892"/>
                </a:cubicBezTo>
                <a:close/>
                <a:moveTo>
                  <a:pt x="2273" y="875"/>
                </a:moveTo>
                <a:cubicBezTo>
                  <a:pt x="2271" y="876"/>
                  <a:pt x="2269" y="876"/>
                  <a:pt x="2268" y="874"/>
                </a:cubicBezTo>
                <a:cubicBezTo>
                  <a:pt x="2268" y="876"/>
                  <a:pt x="2268" y="878"/>
                  <a:pt x="2269" y="880"/>
                </a:cubicBezTo>
                <a:cubicBezTo>
                  <a:pt x="2272" y="877"/>
                  <a:pt x="2270" y="885"/>
                  <a:pt x="2273" y="887"/>
                </a:cubicBezTo>
                <a:cubicBezTo>
                  <a:pt x="2273" y="886"/>
                  <a:pt x="2273" y="885"/>
                  <a:pt x="2273" y="884"/>
                </a:cubicBezTo>
                <a:cubicBezTo>
                  <a:pt x="2274" y="885"/>
                  <a:pt x="2274" y="886"/>
                  <a:pt x="2275" y="887"/>
                </a:cubicBezTo>
                <a:cubicBezTo>
                  <a:pt x="2277" y="884"/>
                  <a:pt x="2273" y="879"/>
                  <a:pt x="2273" y="875"/>
                </a:cubicBezTo>
                <a:close/>
                <a:moveTo>
                  <a:pt x="2262" y="868"/>
                </a:moveTo>
                <a:cubicBezTo>
                  <a:pt x="2263" y="870"/>
                  <a:pt x="2264" y="872"/>
                  <a:pt x="2266" y="873"/>
                </a:cubicBezTo>
                <a:cubicBezTo>
                  <a:pt x="2266" y="872"/>
                  <a:pt x="2266" y="869"/>
                  <a:pt x="2266" y="868"/>
                </a:cubicBezTo>
                <a:cubicBezTo>
                  <a:pt x="2263" y="868"/>
                  <a:pt x="2264" y="864"/>
                  <a:pt x="2259" y="865"/>
                </a:cubicBezTo>
                <a:cubicBezTo>
                  <a:pt x="2261" y="867"/>
                  <a:pt x="2260" y="869"/>
                  <a:pt x="2258" y="871"/>
                </a:cubicBezTo>
                <a:cubicBezTo>
                  <a:pt x="2259" y="870"/>
                  <a:pt x="2261" y="869"/>
                  <a:pt x="2262" y="868"/>
                </a:cubicBezTo>
                <a:close/>
                <a:moveTo>
                  <a:pt x="2268" y="865"/>
                </a:moveTo>
                <a:cubicBezTo>
                  <a:pt x="2268" y="868"/>
                  <a:pt x="2270" y="869"/>
                  <a:pt x="2272" y="871"/>
                </a:cubicBezTo>
                <a:cubicBezTo>
                  <a:pt x="2274" y="873"/>
                  <a:pt x="2272" y="873"/>
                  <a:pt x="2273" y="875"/>
                </a:cubicBezTo>
                <a:cubicBezTo>
                  <a:pt x="2279" y="882"/>
                  <a:pt x="2278" y="873"/>
                  <a:pt x="2277" y="869"/>
                </a:cubicBezTo>
                <a:cubicBezTo>
                  <a:pt x="2276" y="864"/>
                  <a:pt x="2271" y="865"/>
                  <a:pt x="2268" y="865"/>
                </a:cubicBezTo>
                <a:close/>
                <a:moveTo>
                  <a:pt x="2249" y="872"/>
                </a:moveTo>
                <a:cubicBezTo>
                  <a:pt x="2250" y="881"/>
                  <a:pt x="2248" y="887"/>
                  <a:pt x="2258" y="883"/>
                </a:cubicBezTo>
                <a:cubicBezTo>
                  <a:pt x="2255" y="886"/>
                  <a:pt x="2250" y="891"/>
                  <a:pt x="2255" y="893"/>
                </a:cubicBezTo>
                <a:cubicBezTo>
                  <a:pt x="2257" y="894"/>
                  <a:pt x="2256" y="897"/>
                  <a:pt x="2259" y="896"/>
                </a:cubicBezTo>
                <a:cubicBezTo>
                  <a:pt x="2261" y="896"/>
                  <a:pt x="2260" y="892"/>
                  <a:pt x="2260" y="890"/>
                </a:cubicBezTo>
                <a:cubicBezTo>
                  <a:pt x="2260" y="887"/>
                  <a:pt x="2263" y="881"/>
                  <a:pt x="2262" y="879"/>
                </a:cubicBezTo>
                <a:cubicBezTo>
                  <a:pt x="2259" y="874"/>
                  <a:pt x="2258" y="874"/>
                  <a:pt x="2253" y="872"/>
                </a:cubicBezTo>
                <a:cubicBezTo>
                  <a:pt x="2252" y="871"/>
                  <a:pt x="2250" y="872"/>
                  <a:pt x="2249" y="872"/>
                </a:cubicBezTo>
                <a:close/>
                <a:moveTo>
                  <a:pt x="2229" y="984"/>
                </a:moveTo>
                <a:cubicBezTo>
                  <a:pt x="2228" y="987"/>
                  <a:pt x="2229" y="989"/>
                  <a:pt x="2227" y="993"/>
                </a:cubicBezTo>
                <a:cubicBezTo>
                  <a:pt x="2225" y="998"/>
                  <a:pt x="2223" y="998"/>
                  <a:pt x="2226" y="1003"/>
                </a:cubicBezTo>
                <a:cubicBezTo>
                  <a:pt x="2228" y="1005"/>
                  <a:pt x="2232" y="1002"/>
                  <a:pt x="2231" y="1008"/>
                </a:cubicBezTo>
                <a:cubicBezTo>
                  <a:pt x="2231" y="1010"/>
                  <a:pt x="2228" y="1019"/>
                  <a:pt x="2229" y="1021"/>
                </a:cubicBezTo>
                <a:cubicBezTo>
                  <a:pt x="2231" y="1023"/>
                  <a:pt x="2237" y="1023"/>
                  <a:pt x="2238" y="1021"/>
                </a:cubicBezTo>
                <a:cubicBezTo>
                  <a:pt x="2238" y="1020"/>
                  <a:pt x="2237" y="1017"/>
                  <a:pt x="2237" y="1016"/>
                </a:cubicBezTo>
                <a:cubicBezTo>
                  <a:pt x="2237" y="1015"/>
                  <a:pt x="2238" y="1013"/>
                  <a:pt x="2238" y="1012"/>
                </a:cubicBezTo>
                <a:cubicBezTo>
                  <a:pt x="2239" y="1009"/>
                  <a:pt x="2238" y="1005"/>
                  <a:pt x="2238" y="1002"/>
                </a:cubicBezTo>
                <a:cubicBezTo>
                  <a:pt x="2239" y="999"/>
                  <a:pt x="2234" y="997"/>
                  <a:pt x="2241" y="996"/>
                </a:cubicBezTo>
                <a:cubicBezTo>
                  <a:pt x="2244" y="995"/>
                  <a:pt x="2241" y="1002"/>
                  <a:pt x="2242" y="1004"/>
                </a:cubicBezTo>
                <a:cubicBezTo>
                  <a:pt x="2243" y="1007"/>
                  <a:pt x="2247" y="1007"/>
                  <a:pt x="2246" y="1010"/>
                </a:cubicBezTo>
                <a:cubicBezTo>
                  <a:pt x="2245" y="1014"/>
                  <a:pt x="2248" y="1015"/>
                  <a:pt x="2251" y="1014"/>
                </a:cubicBezTo>
                <a:cubicBezTo>
                  <a:pt x="2249" y="1015"/>
                  <a:pt x="2257" y="1008"/>
                  <a:pt x="2256" y="1010"/>
                </a:cubicBezTo>
                <a:cubicBezTo>
                  <a:pt x="2259" y="1005"/>
                  <a:pt x="2253" y="1008"/>
                  <a:pt x="2252" y="1004"/>
                </a:cubicBezTo>
                <a:cubicBezTo>
                  <a:pt x="2251" y="1003"/>
                  <a:pt x="2254" y="1001"/>
                  <a:pt x="2253" y="1000"/>
                </a:cubicBezTo>
                <a:cubicBezTo>
                  <a:pt x="2252" y="998"/>
                  <a:pt x="2251" y="996"/>
                  <a:pt x="2250" y="994"/>
                </a:cubicBezTo>
                <a:cubicBezTo>
                  <a:pt x="2249" y="991"/>
                  <a:pt x="2247" y="992"/>
                  <a:pt x="2245" y="989"/>
                </a:cubicBezTo>
                <a:cubicBezTo>
                  <a:pt x="2252" y="992"/>
                  <a:pt x="2255" y="978"/>
                  <a:pt x="2261" y="982"/>
                </a:cubicBezTo>
                <a:cubicBezTo>
                  <a:pt x="2263" y="976"/>
                  <a:pt x="2257" y="979"/>
                  <a:pt x="2255" y="979"/>
                </a:cubicBezTo>
                <a:cubicBezTo>
                  <a:pt x="2252" y="979"/>
                  <a:pt x="2252" y="981"/>
                  <a:pt x="2250" y="981"/>
                </a:cubicBezTo>
                <a:cubicBezTo>
                  <a:pt x="2247" y="982"/>
                  <a:pt x="2248" y="979"/>
                  <a:pt x="2246" y="982"/>
                </a:cubicBezTo>
                <a:cubicBezTo>
                  <a:pt x="2239" y="989"/>
                  <a:pt x="2232" y="976"/>
                  <a:pt x="2237" y="970"/>
                </a:cubicBezTo>
                <a:cubicBezTo>
                  <a:pt x="2240" y="967"/>
                  <a:pt x="2243" y="970"/>
                  <a:pt x="2246" y="970"/>
                </a:cubicBezTo>
                <a:cubicBezTo>
                  <a:pt x="2250" y="970"/>
                  <a:pt x="2255" y="968"/>
                  <a:pt x="2259" y="970"/>
                </a:cubicBezTo>
                <a:cubicBezTo>
                  <a:pt x="2267" y="975"/>
                  <a:pt x="2272" y="965"/>
                  <a:pt x="2275" y="958"/>
                </a:cubicBezTo>
                <a:cubicBezTo>
                  <a:pt x="2271" y="958"/>
                  <a:pt x="2268" y="964"/>
                  <a:pt x="2265" y="966"/>
                </a:cubicBezTo>
                <a:cubicBezTo>
                  <a:pt x="2263" y="967"/>
                  <a:pt x="2260" y="965"/>
                  <a:pt x="2258" y="965"/>
                </a:cubicBezTo>
                <a:cubicBezTo>
                  <a:pt x="2256" y="965"/>
                  <a:pt x="2257" y="966"/>
                  <a:pt x="2254" y="965"/>
                </a:cubicBezTo>
                <a:cubicBezTo>
                  <a:pt x="2250" y="964"/>
                  <a:pt x="2244" y="960"/>
                  <a:pt x="2240" y="962"/>
                </a:cubicBezTo>
                <a:cubicBezTo>
                  <a:pt x="2236" y="965"/>
                  <a:pt x="2235" y="968"/>
                  <a:pt x="2232" y="973"/>
                </a:cubicBezTo>
                <a:cubicBezTo>
                  <a:pt x="2235" y="978"/>
                  <a:pt x="2230" y="980"/>
                  <a:pt x="2229" y="984"/>
                </a:cubicBezTo>
                <a:close/>
                <a:moveTo>
                  <a:pt x="2237" y="857"/>
                </a:moveTo>
                <a:cubicBezTo>
                  <a:pt x="2239" y="861"/>
                  <a:pt x="2242" y="865"/>
                  <a:pt x="2244" y="869"/>
                </a:cubicBezTo>
                <a:cubicBezTo>
                  <a:pt x="2248" y="864"/>
                  <a:pt x="2248" y="861"/>
                  <a:pt x="2243" y="857"/>
                </a:cubicBezTo>
                <a:cubicBezTo>
                  <a:pt x="2241" y="857"/>
                  <a:pt x="2239" y="857"/>
                  <a:pt x="2237" y="857"/>
                </a:cubicBezTo>
                <a:close/>
                <a:moveTo>
                  <a:pt x="2194" y="1043"/>
                </a:moveTo>
                <a:cubicBezTo>
                  <a:pt x="2194" y="1047"/>
                  <a:pt x="2197" y="1051"/>
                  <a:pt x="2200" y="1047"/>
                </a:cubicBezTo>
                <a:cubicBezTo>
                  <a:pt x="2203" y="1043"/>
                  <a:pt x="2196" y="1042"/>
                  <a:pt x="2194" y="1043"/>
                </a:cubicBezTo>
                <a:close/>
                <a:moveTo>
                  <a:pt x="2393" y="576"/>
                </a:moveTo>
                <a:cubicBezTo>
                  <a:pt x="2393" y="578"/>
                  <a:pt x="2393" y="582"/>
                  <a:pt x="2392" y="582"/>
                </a:cubicBezTo>
                <a:cubicBezTo>
                  <a:pt x="2389" y="584"/>
                  <a:pt x="2388" y="584"/>
                  <a:pt x="2388" y="587"/>
                </a:cubicBezTo>
                <a:cubicBezTo>
                  <a:pt x="2387" y="588"/>
                  <a:pt x="2390" y="597"/>
                  <a:pt x="2391" y="597"/>
                </a:cubicBezTo>
                <a:cubicBezTo>
                  <a:pt x="2392" y="598"/>
                  <a:pt x="2394" y="594"/>
                  <a:pt x="2395" y="594"/>
                </a:cubicBezTo>
                <a:cubicBezTo>
                  <a:pt x="2396" y="594"/>
                  <a:pt x="2399" y="595"/>
                  <a:pt x="2398" y="592"/>
                </a:cubicBezTo>
                <a:cubicBezTo>
                  <a:pt x="2396" y="590"/>
                  <a:pt x="2391" y="591"/>
                  <a:pt x="2392" y="586"/>
                </a:cubicBezTo>
                <a:cubicBezTo>
                  <a:pt x="2394" y="586"/>
                  <a:pt x="2397" y="588"/>
                  <a:pt x="2398" y="587"/>
                </a:cubicBezTo>
                <a:cubicBezTo>
                  <a:pt x="2400" y="587"/>
                  <a:pt x="2403" y="585"/>
                  <a:pt x="2404" y="586"/>
                </a:cubicBezTo>
                <a:cubicBezTo>
                  <a:pt x="2406" y="588"/>
                  <a:pt x="2413" y="593"/>
                  <a:pt x="2415" y="592"/>
                </a:cubicBezTo>
                <a:cubicBezTo>
                  <a:pt x="2415" y="592"/>
                  <a:pt x="2417" y="586"/>
                  <a:pt x="2417" y="585"/>
                </a:cubicBezTo>
                <a:cubicBezTo>
                  <a:pt x="2418" y="584"/>
                  <a:pt x="2422" y="582"/>
                  <a:pt x="2423" y="582"/>
                </a:cubicBezTo>
                <a:cubicBezTo>
                  <a:pt x="2428" y="582"/>
                  <a:pt x="2431" y="581"/>
                  <a:pt x="2434" y="578"/>
                </a:cubicBezTo>
                <a:cubicBezTo>
                  <a:pt x="2426" y="578"/>
                  <a:pt x="2432" y="571"/>
                  <a:pt x="2431" y="567"/>
                </a:cubicBezTo>
                <a:cubicBezTo>
                  <a:pt x="2425" y="573"/>
                  <a:pt x="2425" y="572"/>
                  <a:pt x="2418" y="568"/>
                </a:cubicBezTo>
                <a:cubicBezTo>
                  <a:pt x="2412" y="565"/>
                  <a:pt x="2410" y="560"/>
                  <a:pt x="2406" y="555"/>
                </a:cubicBezTo>
                <a:cubicBezTo>
                  <a:pt x="2402" y="549"/>
                  <a:pt x="2404" y="563"/>
                  <a:pt x="2404" y="565"/>
                </a:cubicBezTo>
                <a:cubicBezTo>
                  <a:pt x="2405" y="567"/>
                  <a:pt x="2401" y="570"/>
                  <a:pt x="2401" y="572"/>
                </a:cubicBezTo>
                <a:cubicBezTo>
                  <a:pt x="2401" y="575"/>
                  <a:pt x="2402" y="576"/>
                  <a:pt x="2400" y="578"/>
                </a:cubicBezTo>
                <a:cubicBezTo>
                  <a:pt x="2398" y="578"/>
                  <a:pt x="2396" y="577"/>
                  <a:pt x="2393" y="576"/>
                </a:cubicBezTo>
                <a:close/>
                <a:moveTo>
                  <a:pt x="1380" y="442"/>
                </a:moveTo>
                <a:cubicBezTo>
                  <a:pt x="1380" y="444"/>
                  <a:pt x="1383" y="449"/>
                  <a:pt x="1385" y="448"/>
                </a:cubicBezTo>
                <a:cubicBezTo>
                  <a:pt x="1388" y="448"/>
                  <a:pt x="1388" y="444"/>
                  <a:pt x="1385" y="443"/>
                </a:cubicBezTo>
                <a:cubicBezTo>
                  <a:pt x="1384" y="440"/>
                  <a:pt x="1382" y="441"/>
                  <a:pt x="1380" y="442"/>
                </a:cubicBezTo>
                <a:close/>
                <a:moveTo>
                  <a:pt x="1572" y="654"/>
                </a:moveTo>
                <a:cubicBezTo>
                  <a:pt x="1570" y="656"/>
                  <a:pt x="1566" y="658"/>
                  <a:pt x="1563" y="658"/>
                </a:cubicBezTo>
                <a:cubicBezTo>
                  <a:pt x="1561" y="658"/>
                  <a:pt x="1555" y="657"/>
                  <a:pt x="1554" y="659"/>
                </a:cubicBezTo>
                <a:cubicBezTo>
                  <a:pt x="1550" y="667"/>
                  <a:pt x="1567" y="662"/>
                  <a:pt x="1568" y="662"/>
                </a:cubicBezTo>
                <a:cubicBezTo>
                  <a:pt x="1566" y="658"/>
                  <a:pt x="1570" y="657"/>
                  <a:pt x="1572" y="654"/>
                </a:cubicBezTo>
                <a:close/>
                <a:moveTo>
                  <a:pt x="1508" y="661"/>
                </a:moveTo>
                <a:cubicBezTo>
                  <a:pt x="1508" y="658"/>
                  <a:pt x="1502" y="657"/>
                  <a:pt x="1500" y="657"/>
                </a:cubicBezTo>
                <a:cubicBezTo>
                  <a:pt x="1494" y="658"/>
                  <a:pt x="1493" y="657"/>
                  <a:pt x="1488" y="654"/>
                </a:cubicBezTo>
                <a:cubicBezTo>
                  <a:pt x="1488" y="655"/>
                  <a:pt x="1487" y="657"/>
                  <a:pt x="1486" y="658"/>
                </a:cubicBezTo>
                <a:cubicBezTo>
                  <a:pt x="1494" y="661"/>
                  <a:pt x="1500" y="661"/>
                  <a:pt x="1508" y="661"/>
                </a:cubicBezTo>
                <a:close/>
                <a:moveTo>
                  <a:pt x="1390" y="441"/>
                </a:moveTo>
                <a:cubicBezTo>
                  <a:pt x="1389" y="443"/>
                  <a:pt x="1390" y="447"/>
                  <a:pt x="1393" y="447"/>
                </a:cubicBezTo>
                <a:cubicBezTo>
                  <a:pt x="1396" y="447"/>
                  <a:pt x="1395" y="449"/>
                  <a:pt x="1396" y="453"/>
                </a:cubicBezTo>
                <a:cubicBezTo>
                  <a:pt x="1397" y="449"/>
                  <a:pt x="1396" y="445"/>
                  <a:pt x="1401" y="445"/>
                </a:cubicBezTo>
                <a:cubicBezTo>
                  <a:pt x="1400" y="444"/>
                  <a:pt x="1399" y="443"/>
                  <a:pt x="1398" y="442"/>
                </a:cubicBezTo>
                <a:cubicBezTo>
                  <a:pt x="1409" y="440"/>
                  <a:pt x="1391" y="430"/>
                  <a:pt x="1397" y="440"/>
                </a:cubicBezTo>
                <a:cubicBezTo>
                  <a:pt x="1394" y="440"/>
                  <a:pt x="1393" y="439"/>
                  <a:pt x="1395" y="437"/>
                </a:cubicBezTo>
                <a:cubicBezTo>
                  <a:pt x="1394" y="437"/>
                  <a:pt x="1393" y="437"/>
                  <a:pt x="1392" y="437"/>
                </a:cubicBezTo>
                <a:cubicBezTo>
                  <a:pt x="1393" y="439"/>
                  <a:pt x="1392" y="440"/>
                  <a:pt x="1390" y="441"/>
                </a:cubicBezTo>
                <a:close/>
                <a:moveTo>
                  <a:pt x="1485" y="406"/>
                </a:moveTo>
                <a:cubicBezTo>
                  <a:pt x="1480" y="404"/>
                  <a:pt x="1478" y="405"/>
                  <a:pt x="1473" y="406"/>
                </a:cubicBezTo>
                <a:cubicBezTo>
                  <a:pt x="1474" y="408"/>
                  <a:pt x="1476" y="410"/>
                  <a:pt x="1474" y="413"/>
                </a:cubicBezTo>
                <a:cubicBezTo>
                  <a:pt x="1477" y="409"/>
                  <a:pt x="1482" y="408"/>
                  <a:pt x="1485" y="406"/>
                </a:cubicBezTo>
                <a:close/>
                <a:moveTo>
                  <a:pt x="1370" y="608"/>
                </a:moveTo>
                <a:cubicBezTo>
                  <a:pt x="1371" y="610"/>
                  <a:pt x="1369" y="612"/>
                  <a:pt x="1368" y="613"/>
                </a:cubicBezTo>
                <a:cubicBezTo>
                  <a:pt x="1368" y="614"/>
                  <a:pt x="1370" y="615"/>
                  <a:pt x="1370" y="615"/>
                </a:cubicBezTo>
                <a:cubicBezTo>
                  <a:pt x="1370" y="619"/>
                  <a:pt x="1366" y="619"/>
                  <a:pt x="1369" y="622"/>
                </a:cubicBezTo>
                <a:cubicBezTo>
                  <a:pt x="1372" y="624"/>
                  <a:pt x="1374" y="625"/>
                  <a:pt x="1374" y="621"/>
                </a:cubicBezTo>
                <a:cubicBezTo>
                  <a:pt x="1375" y="619"/>
                  <a:pt x="1378" y="621"/>
                  <a:pt x="1378" y="617"/>
                </a:cubicBezTo>
                <a:cubicBezTo>
                  <a:pt x="1379" y="613"/>
                  <a:pt x="1379" y="609"/>
                  <a:pt x="1380" y="605"/>
                </a:cubicBezTo>
                <a:cubicBezTo>
                  <a:pt x="1381" y="597"/>
                  <a:pt x="1372" y="602"/>
                  <a:pt x="1369" y="603"/>
                </a:cubicBezTo>
                <a:cubicBezTo>
                  <a:pt x="1369" y="603"/>
                  <a:pt x="1368" y="603"/>
                  <a:pt x="1367" y="602"/>
                </a:cubicBezTo>
                <a:cubicBezTo>
                  <a:pt x="1365" y="607"/>
                  <a:pt x="1370" y="605"/>
                  <a:pt x="1370" y="608"/>
                </a:cubicBezTo>
                <a:close/>
                <a:moveTo>
                  <a:pt x="2773" y="338"/>
                </a:moveTo>
                <a:cubicBezTo>
                  <a:pt x="2771" y="338"/>
                  <a:pt x="2764" y="336"/>
                  <a:pt x="2763" y="337"/>
                </a:cubicBezTo>
                <a:cubicBezTo>
                  <a:pt x="2761" y="339"/>
                  <a:pt x="2763" y="343"/>
                  <a:pt x="2764" y="344"/>
                </a:cubicBezTo>
                <a:cubicBezTo>
                  <a:pt x="2768" y="347"/>
                  <a:pt x="2774" y="342"/>
                  <a:pt x="2777" y="345"/>
                </a:cubicBezTo>
                <a:cubicBezTo>
                  <a:pt x="2780" y="350"/>
                  <a:pt x="2785" y="351"/>
                  <a:pt x="2788" y="344"/>
                </a:cubicBezTo>
                <a:cubicBezTo>
                  <a:pt x="2783" y="342"/>
                  <a:pt x="2778" y="338"/>
                  <a:pt x="2773" y="338"/>
                </a:cubicBezTo>
                <a:close/>
                <a:moveTo>
                  <a:pt x="1444" y="425"/>
                </a:moveTo>
                <a:cubicBezTo>
                  <a:pt x="1446" y="423"/>
                  <a:pt x="1448" y="421"/>
                  <a:pt x="1451" y="420"/>
                </a:cubicBezTo>
                <a:cubicBezTo>
                  <a:pt x="1448" y="417"/>
                  <a:pt x="1450" y="416"/>
                  <a:pt x="1452" y="413"/>
                </a:cubicBezTo>
                <a:cubicBezTo>
                  <a:pt x="1444" y="411"/>
                  <a:pt x="1444" y="419"/>
                  <a:pt x="1444" y="425"/>
                </a:cubicBezTo>
                <a:close/>
                <a:moveTo>
                  <a:pt x="1460" y="387"/>
                </a:moveTo>
                <a:cubicBezTo>
                  <a:pt x="1460" y="386"/>
                  <a:pt x="1460" y="385"/>
                  <a:pt x="1460" y="384"/>
                </a:cubicBezTo>
                <a:cubicBezTo>
                  <a:pt x="1460" y="384"/>
                  <a:pt x="1461" y="384"/>
                  <a:pt x="1461" y="384"/>
                </a:cubicBezTo>
                <a:cubicBezTo>
                  <a:pt x="1460" y="379"/>
                  <a:pt x="1454" y="383"/>
                  <a:pt x="1460" y="387"/>
                </a:cubicBezTo>
                <a:close/>
                <a:moveTo>
                  <a:pt x="1370" y="589"/>
                </a:moveTo>
                <a:cubicBezTo>
                  <a:pt x="1367" y="592"/>
                  <a:pt x="1372" y="597"/>
                  <a:pt x="1375" y="597"/>
                </a:cubicBezTo>
                <a:cubicBezTo>
                  <a:pt x="1377" y="590"/>
                  <a:pt x="1377" y="588"/>
                  <a:pt x="1377" y="581"/>
                </a:cubicBezTo>
                <a:cubicBezTo>
                  <a:pt x="1374" y="582"/>
                  <a:pt x="1376" y="583"/>
                  <a:pt x="1375" y="585"/>
                </a:cubicBezTo>
                <a:cubicBezTo>
                  <a:pt x="1374" y="587"/>
                  <a:pt x="1372" y="588"/>
                  <a:pt x="1370" y="589"/>
                </a:cubicBezTo>
                <a:close/>
                <a:moveTo>
                  <a:pt x="2508" y="1024"/>
                </a:moveTo>
                <a:cubicBezTo>
                  <a:pt x="2506" y="1023"/>
                  <a:pt x="2506" y="1020"/>
                  <a:pt x="2503" y="1019"/>
                </a:cubicBezTo>
                <a:cubicBezTo>
                  <a:pt x="2503" y="1021"/>
                  <a:pt x="2503" y="1023"/>
                  <a:pt x="2505" y="1025"/>
                </a:cubicBezTo>
                <a:cubicBezTo>
                  <a:pt x="2506" y="1026"/>
                  <a:pt x="2505" y="1028"/>
                  <a:pt x="2506" y="1029"/>
                </a:cubicBezTo>
                <a:cubicBezTo>
                  <a:pt x="2508" y="1031"/>
                  <a:pt x="2515" y="1034"/>
                  <a:pt x="2513" y="1028"/>
                </a:cubicBezTo>
                <a:cubicBezTo>
                  <a:pt x="2512" y="1027"/>
                  <a:pt x="2510" y="1025"/>
                  <a:pt x="2508" y="1024"/>
                </a:cubicBezTo>
                <a:close/>
                <a:moveTo>
                  <a:pt x="2341" y="676"/>
                </a:moveTo>
                <a:cubicBezTo>
                  <a:pt x="2342" y="675"/>
                  <a:pt x="2344" y="679"/>
                  <a:pt x="2345" y="678"/>
                </a:cubicBezTo>
                <a:cubicBezTo>
                  <a:pt x="2346" y="677"/>
                  <a:pt x="2349" y="674"/>
                  <a:pt x="2349" y="673"/>
                </a:cubicBezTo>
                <a:cubicBezTo>
                  <a:pt x="2349" y="663"/>
                  <a:pt x="2337" y="671"/>
                  <a:pt x="2335" y="670"/>
                </a:cubicBezTo>
                <a:cubicBezTo>
                  <a:pt x="2332" y="676"/>
                  <a:pt x="2330" y="675"/>
                  <a:pt x="2332" y="682"/>
                </a:cubicBezTo>
                <a:cubicBezTo>
                  <a:pt x="2337" y="685"/>
                  <a:pt x="2338" y="678"/>
                  <a:pt x="2341" y="676"/>
                </a:cubicBezTo>
                <a:close/>
                <a:moveTo>
                  <a:pt x="2296" y="1000"/>
                </a:moveTo>
                <a:cubicBezTo>
                  <a:pt x="2292" y="1005"/>
                  <a:pt x="2299" y="1005"/>
                  <a:pt x="2301" y="1005"/>
                </a:cubicBezTo>
                <a:cubicBezTo>
                  <a:pt x="2302" y="1004"/>
                  <a:pt x="2302" y="1001"/>
                  <a:pt x="2303" y="1002"/>
                </a:cubicBezTo>
                <a:cubicBezTo>
                  <a:pt x="2305" y="1002"/>
                  <a:pt x="2307" y="1004"/>
                  <a:pt x="2309" y="1003"/>
                </a:cubicBezTo>
                <a:cubicBezTo>
                  <a:pt x="2313" y="1002"/>
                  <a:pt x="2315" y="1004"/>
                  <a:pt x="2319" y="1007"/>
                </a:cubicBezTo>
                <a:cubicBezTo>
                  <a:pt x="2320" y="998"/>
                  <a:pt x="2312" y="998"/>
                  <a:pt x="2307" y="996"/>
                </a:cubicBezTo>
                <a:cubicBezTo>
                  <a:pt x="2302" y="997"/>
                  <a:pt x="2298" y="997"/>
                  <a:pt x="2296" y="1000"/>
                </a:cubicBezTo>
                <a:close/>
                <a:moveTo>
                  <a:pt x="2647" y="1348"/>
                </a:moveTo>
                <a:cubicBezTo>
                  <a:pt x="2647" y="1345"/>
                  <a:pt x="2646" y="1342"/>
                  <a:pt x="2645" y="1340"/>
                </a:cubicBezTo>
                <a:cubicBezTo>
                  <a:pt x="2641" y="1342"/>
                  <a:pt x="2640" y="1342"/>
                  <a:pt x="2639" y="1346"/>
                </a:cubicBezTo>
                <a:cubicBezTo>
                  <a:pt x="2638" y="1350"/>
                  <a:pt x="2636" y="1348"/>
                  <a:pt x="2634" y="1352"/>
                </a:cubicBezTo>
                <a:cubicBezTo>
                  <a:pt x="2632" y="1354"/>
                  <a:pt x="2633" y="1358"/>
                  <a:pt x="2631" y="1360"/>
                </a:cubicBezTo>
                <a:cubicBezTo>
                  <a:pt x="2629" y="1363"/>
                  <a:pt x="2626" y="1365"/>
                  <a:pt x="2624" y="1367"/>
                </a:cubicBezTo>
                <a:cubicBezTo>
                  <a:pt x="2622" y="1369"/>
                  <a:pt x="2620" y="1371"/>
                  <a:pt x="2617" y="1372"/>
                </a:cubicBezTo>
                <a:cubicBezTo>
                  <a:pt x="2615" y="1373"/>
                  <a:pt x="2610" y="1374"/>
                  <a:pt x="2609" y="1376"/>
                </a:cubicBezTo>
                <a:cubicBezTo>
                  <a:pt x="2605" y="1382"/>
                  <a:pt x="2600" y="1388"/>
                  <a:pt x="2596" y="1394"/>
                </a:cubicBezTo>
                <a:cubicBezTo>
                  <a:pt x="2591" y="1400"/>
                  <a:pt x="2605" y="1398"/>
                  <a:pt x="2606" y="1400"/>
                </a:cubicBezTo>
                <a:cubicBezTo>
                  <a:pt x="2609" y="1403"/>
                  <a:pt x="2618" y="1406"/>
                  <a:pt x="2621" y="1402"/>
                </a:cubicBezTo>
                <a:cubicBezTo>
                  <a:pt x="2624" y="1397"/>
                  <a:pt x="2630" y="1391"/>
                  <a:pt x="2631" y="1385"/>
                </a:cubicBezTo>
                <a:cubicBezTo>
                  <a:pt x="2633" y="1377"/>
                  <a:pt x="2636" y="1376"/>
                  <a:pt x="2642" y="1372"/>
                </a:cubicBezTo>
                <a:cubicBezTo>
                  <a:pt x="2643" y="1373"/>
                  <a:pt x="2644" y="1375"/>
                  <a:pt x="2646" y="1375"/>
                </a:cubicBezTo>
                <a:cubicBezTo>
                  <a:pt x="2643" y="1370"/>
                  <a:pt x="2643" y="1369"/>
                  <a:pt x="2646" y="1365"/>
                </a:cubicBezTo>
                <a:cubicBezTo>
                  <a:pt x="2649" y="1361"/>
                  <a:pt x="2653" y="1357"/>
                  <a:pt x="2656" y="1353"/>
                </a:cubicBezTo>
                <a:cubicBezTo>
                  <a:pt x="2655" y="1350"/>
                  <a:pt x="2654" y="1347"/>
                  <a:pt x="2653" y="1344"/>
                </a:cubicBezTo>
                <a:cubicBezTo>
                  <a:pt x="2651" y="1345"/>
                  <a:pt x="2649" y="1347"/>
                  <a:pt x="2647" y="1348"/>
                </a:cubicBezTo>
                <a:close/>
                <a:moveTo>
                  <a:pt x="2606" y="1403"/>
                </a:moveTo>
                <a:cubicBezTo>
                  <a:pt x="2604" y="1404"/>
                  <a:pt x="2605" y="1408"/>
                  <a:pt x="2603" y="1410"/>
                </a:cubicBezTo>
                <a:cubicBezTo>
                  <a:pt x="2606" y="1408"/>
                  <a:pt x="2613" y="1409"/>
                  <a:pt x="2606" y="1403"/>
                </a:cubicBezTo>
                <a:close/>
                <a:moveTo>
                  <a:pt x="2685" y="1310"/>
                </a:moveTo>
                <a:cubicBezTo>
                  <a:pt x="2679" y="1314"/>
                  <a:pt x="2678" y="1314"/>
                  <a:pt x="2671" y="1312"/>
                </a:cubicBezTo>
                <a:cubicBezTo>
                  <a:pt x="2667" y="1311"/>
                  <a:pt x="2669" y="1303"/>
                  <a:pt x="2665" y="1300"/>
                </a:cubicBezTo>
                <a:cubicBezTo>
                  <a:pt x="2665" y="1305"/>
                  <a:pt x="2662" y="1309"/>
                  <a:pt x="2660" y="1303"/>
                </a:cubicBezTo>
                <a:cubicBezTo>
                  <a:pt x="2659" y="1301"/>
                  <a:pt x="2660" y="1299"/>
                  <a:pt x="2659" y="1297"/>
                </a:cubicBezTo>
                <a:cubicBezTo>
                  <a:pt x="2658" y="1296"/>
                  <a:pt x="2657" y="1294"/>
                  <a:pt x="2656" y="1293"/>
                </a:cubicBezTo>
                <a:cubicBezTo>
                  <a:pt x="2654" y="1287"/>
                  <a:pt x="2658" y="1288"/>
                  <a:pt x="2651" y="1285"/>
                </a:cubicBezTo>
                <a:cubicBezTo>
                  <a:pt x="2648" y="1284"/>
                  <a:pt x="2646" y="1281"/>
                  <a:pt x="2643" y="1280"/>
                </a:cubicBezTo>
                <a:cubicBezTo>
                  <a:pt x="2645" y="1283"/>
                  <a:pt x="2646" y="1287"/>
                  <a:pt x="2648" y="1290"/>
                </a:cubicBezTo>
                <a:cubicBezTo>
                  <a:pt x="2649" y="1290"/>
                  <a:pt x="2649" y="1289"/>
                  <a:pt x="2650" y="1289"/>
                </a:cubicBezTo>
                <a:cubicBezTo>
                  <a:pt x="2652" y="1292"/>
                  <a:pt x="2655" y="1306"/>
                  <a:pt x="2659" y="1304"/>
                </a:cubicBezTo>
                <a:cubicBezTo>
                  <a:pt x="2658" y="1309"/>
                  <a:pt x="2661" y="1313"/>
                  <a:pt x="2659" y="1317"/>
                </a:cubicBezTo>
                <a:cubicBezTo>
                  <a:pt x="2657" y="1323"/>
                  <a:pt x="2656" y="1324"/>
                  <a:pt x="2652" y="1328"/>
                </a:cubicBezTo>
                <a:cubicBezTo>
                  <a:pt x="2654" y="1329"/>
                  <a:pt x="2655" y="1331"/>
                  <a:pt x="2657" y="1333"/>
                </a:cubicBezTo>
                <a:cubicBezTo>
                  <a:pt x="2659" y="1333"/>
                  <a:pt x="2663" y="1333"/>
                  <a:pt x="2663" y="1335"/>
                </a:cubicBezTo>
                <a:cubicBezTo>
                  <a:pt x="2666" y="1339"/>
                  <a:pt x="2660" y="1345"/>
                  <a:pt x="2658" y="1347"/>
                </a:cubicBezTo>
                <a:cubicBezTo>
                  <a:pt x="2662" y="1349"/>
                  <a:pt x="2667" y="1352"/>
                  <a:pt x="2670" y="1346"/>
                </a:cubicBezTo>
                <a:cubicBezTo>
                  <a:pt x="2672" y="1341"/>
                  <a:pt x="2677" y="1334"/>
                  <a:pt x="2677" y="1329"/>
                </a:cubicBezTo>
                <a:cubicBezTo>
                  <a:pt x="2676" y="1325"/>
                  <a:pt x="2681" y="1325"/>
                  <a:pt x="2683" y="1326"/>
                </a:cubicBezTo>
                <a:cubicBezTo>
                  <a:pt x="2685" y="1327"/>
                  <a:pt x="2683" y="1324"/>
                  <a:pt x="2684" y="1323"/>
                </a:cubicBezTo>
                <a:cubicBezTo>
                  <a:pt x="2687" y="1320"/>
                  <a:pt x="2692" y="1311"/>
                  <a:pt x="2685" y="1310"/>
                </a:cubicBezTo>
                <a:close/>
                <a:moveTo>
                  <a:pt x="1323" y="615"/>
                </a:moveTo>
                <a:cubicBezTo>
                  <a:pt x="1324" y="617"/>
                  <a:pt x="1326" y="618"/>
                  <a:pt x="1327" y="619"/>
                </a:cubicBezTo>
                <a:cubicBezTo>
                  <a:pt x="1329" y="618"/>
                  <a:pt x="1330" y="617"/>
                  <a:pt x="1331" y="616"/>
                </a:cubicBezTo>
                <a:cubicBezTo>
                  <a:pt x="1329" y="610"/>
                  <a:pt x="1327" y="613"/>
                  <a:pt x="1323" y="615"/>
                </a:cubicBezTo>
                <a:close/>
                <a:moveTo>
                  <a:pt x="2759" y="312"/>
                </a:moveTo>
                <a:cubicBezTo>
                  <a:pt x="2759" y="317"/>
                  <a:pt x="2760" y="319"/>
                  <a:pt x="2756" y="321"/>
                </a:cubicBezTo>
                <a:cubicBezTo>
                  <a:pt x="2753" y="322"/>
                  <a:pt x="2755" y="327"/>
                  <a:pt x="2756" y="330"/>
                </a:cubicBezTo>
                <a:cubicBezTo>
                  <a:pt x="2750" y="329"/>
                  <a:pt x="2748" y="329"/>
                  <a:pt x="2744" y="325"/>
                </a:cubicBezTo>
                <a:cubicBezTo>
                  <a:pt x="2741" y="323"/>
                  <a:pt x="2734" y="327"/>
                  <a:pt x="2733" y="323"/>
                </a:cubicBezTo>
                <a:cubicBezTo>
                  <a:pt x="2732" y="318"/>
                  <a:pt x="2733" y="313"/>
                  <a:pt x="2728" y="313"/>
                </a:cubicBezTo>
                <a:cubicBezTo>
                  <a:pt x="2722" y="312"/>
                  <a:pt x="2717" y="312"/>
                  <a:pt x="2711" y="312"/>
                </a:cubicBezTo>
                <a:cubicBezTo>
                  <a:pt x="2708" y="311"/>
                  <a:pt x="2714" y="301"/>
                  <a:pt x="2706" y="303"/>
                </a:cubicBezTo>
                <a:cubicBezTo>
                  <a:pt x="2703" y="303"/>
                  <a:pt x="2704" y="313"/>
                  <a:pt x="2704" y="316"/>
                </a:cubicBezTo>
                <a:cubicBezTo>
                  <a:pt x="2704" y="322"/>
                  <a:pt x="2685" y="324"/>
                  <a:pt x="2680" y="325"/>
                </a:cubicBezTo>
                <a:cubicBezTo>
                  <a:pt x="2685" y="328"/>
                  <a:pt x="2690" y="330"/>
                  <a:pt x="2690" y="335"/>
                </a:cubicBezTo>
                <a:cubicBezTo>
                  <a:pt x="2690" y="342"/>
                  <a:pt x="2693" y="345"/>
                  <a:pt x="2697" y="350"/>
                </a:cubicBezTo>
                <a:cubicBezTo>
                  <a:pt x="2697" y="351"/>
                  <a:pt x="2694" y="355"/>
                  <a:pt x="2693" y="355"/>
                </a:cubicBezTo>
                <a:cubicBezTo>
                  <a:pt x="2692" y="356"/>
                  <a:pt x="2688" y="354"/>
                  <a:pt x="2686" y="354"/>
                </a:cubicBezTo>
                <a:cubicBezTo>
                  <a:pt x="2684" y="353"/>
                  <a:pt x="2678" y="351"/>
                  <a:pt x="2675" y="352"/>
                </a:cubicBezTo>
                <a:cubicBezTo>
                  <a:pt x="2665" y="358"/>
                  <a:pt x="2655" y="365"/>
                  <a:pt x="2645" y="371"/>
                </a:cubicBezTo>
                <a:cubicBezTo>
                  <a:pt x="2637" y="376"/>
                  <a:pt x="2628" y="378"/>
                  <a:pt x="2625" y="387"/>
                </a:cubicBezTo>
                <a:cubicBezTo>
                  <a:pt x="2618" y="380"/>
                  <a:pt x="2617" y="379"/>
                  <a:pt x="2608" y="381"/>
                </a:cubicBezTo>
                <a:cubicBezTo>
                  <a:pt x="2599" y="382"/>
                  <a:pt x="2599" y="382"/>
                  <a:pt x="2593" y="390"/>
                </a:cubicBezTo>
                <a:cubicBezTo>
                  <a:pt x="2593" y="387"/>
                  <a:pt x="2593" y="385"/>
                  <a:pt x="2593" y="382"/>
                </a:cubicBezTo>
                <a:cubicBezTo>
                  <a:pt x="2590" y="383"/>
                  <a:pt x="2585" y="387"/>
                  <a:pt x="2582" y="387"/>
                </a:cubicBezTo>
                <a:cubicBezTo>
                  <a:pt x="2579" y="386"/>
                  <a:pt x="2575" y="384"/>
                  <a:pt x="2573" y="388"/>
                </a:cubicBezTo>
                <a:cubicBezTo>
                  <a:pt x="2568" y="396"/>
                  <a:pt x="2563" y="404"/>
                  <a:pt x="2558" y="412"/>
                </a:cubicBezTo>
                <a:cubicBezTo>
                  <a:pt x="2561" y="413"/>
                  <a:pt x="2570" y="414"/>
                  <a:pt x="2569" y="417"/>
                </a:cubicBezTo>
                <a:cubicBezTo>
                  <a:pt x="2567" y="425"/>
                  <a:pt x="2567" y="426"/>
                  <a:pt x="2571" y="432"/>
                </a:cubicBezTo>
                <a:cubicBezTo>
                  <a:pt x="2564" y="435"/>
                  <a:pt x="2556" y="439"/>
                  <a:pt x="2561" y="449"/>
                </a:cubicBezTo>
                <a:cubicBezTo>
                  <a:pt x="2561" y="451"/>
                  <a:pt x="2555" y="454"/>
                  <a:pt x="2553" y="454"/>
                </a:cubicBezTo>
                <a:cubicBezTo>
                  <a:pt x="2549" y="455"/>
                  <a:pt x="2546" y="455"/>
                  <a:pt x="2545" y="460"/>
                </a:cubicBezTo>
                <a:cubicBezTo>
                  <a:pt x="2545" y="465"/>
                  <a:pt x="2546" y="469"/>
                  <a:pt x="2541" y="471"/>
                </a:cubicBezTo>
                <a:cubicBezTo>
                  <a:pt x="2535" y="472"/>
                  <a:pt x="2535" y="472"/>
                  <a:pt x="2534" y="479"/>
                </a:cubicBezTo>
                <a:cubicBezTo>
                  <a:pt x="2533" y="486"/>
                  <a:pt x="2524" y="493"/>
                  <a:pt x="2520" y="498"/>
                </a:cubicBezTo>
                <a:cubicBezTo>
                  <a:pt x="2514" y="474"/>
                  <a:pt x="2497" y="427"/>
                  <a:pt x="2526" y="413"/>
                </a:cubicBezTo>
                <a:cubicBezTo>
                  <a:pt x="2534" y="409"/>
                  <a:pt x="2539" y="408"/>
                  <a:pt x="2544" y="400"/>
                </a:cubicBezTo>
                <a:cubicBezTo>
                  <a:pt x="2548" y="392"/>
                  <a:pt x="2554" y="388"/>
                  <a:pt x="2561" y="383"/>
                </a:cubicBezTo>
                <a:cubicBezTo>
                  <a:pt x="2566" y="379"/>
                  <a:pt x="2572" y="377"/>
                  <a:pt x="2574" y="371"/>
                </a:cubicBezTo>
                <a:cubicBezTo>
                  <a:pt x="2575" y="366"/>
                  <a:pt x="2576" y="361"/>
                  <a:pt x="2577" y="356"/>
                </a:cubicBezTo>
                <a:cubicBezTo>
                  <a:pt x="2578" y="355"/>
                  <a:pt x="2584" y="355"/>
                  <a:pt x="2586" y="354"/>
                </a:cubicBezTo>
                <a:cubicBezTo>
                  <a:pt x="2581" y="353"/>
                  <a:pt x="2578" y="353"/>
                  <a:pt x="2573" y="353"/>
                </a:cubicBezTo>
                <a:cubicBezTo>
                  <a:pt x="2570" y="354"/>
                  <a:pt x="2568" y="360"/>
                  <a:pt x="2566" y="363"/>
                </a:cubicBezTo>
                <a:cubicBezTo>
                  <a:pt x="2562" y="369"/>
                  <a:pt x="2553" y="374"/>
                  <a:pt x="2548" y="378"/>
                </a:cubicBezTo>
                <a:cubicBezTo>
                  <a:pt x="2545" y="371"/>
                  <a:pt x="2546" y="368"/>
                  <a:pt x="2547" y="361"/>
                </a:cubicBezTo>
                <a:cubicBezTo>
                  <a:pt x="2542" y="364"/>
                  <a:pt x="2540" y="365"/>
                  <a:pt x="2534" y="365"/>
                </a:cubicBezTo>
                <a:cubicBezTo>
                  <a:pt x="2528" y="365"/>
                  <a:pt x="2526" y="364"/>
                  <a:pt x="2521" y="368"/>
                </a:cubicBezTo>
                <a:cubicBezTo>
                  <a:pt x="2514" y="374"/>
                  <a:pt x="2507" y="381"/>
                  <a:pt x="2501" y="389"/>
                </a:cubicBezTo>
                <a:cubicBezTo>
                  <a:pt x="2503" y="391"/>
                  <a:pt x="2508" y="393"/>
                  <a:pt x="2506" y="396"/>
                </a:cubicBezTo>
                <a:cubicBezTo>
                  <a:pt x="2506" y="397"/>
                  <a:pt x="2499" y="398"/>
                  <a:pt x="2498" y="398"/>
                </a:cubicBezTo>
                <a:cubicBezTo>
                  <a:pt x="2490" y="399"/>
                  <a:pt x="2483" y="399"/>
                  <a:pt x="2476" y="400"/>
                </a:cubicBezTo>
                <a:cubicBezTo>
                  <a:pt x="2479" y="398"/>
                  <a:pt x="2481" y="397"/>
                  <a:pt x="2484" y="395"/>
                </a:cubicBezTo>
                <a:cubicBezTo>
                  <a:pt x="2477" y="393"/>
                  <a:pt x="2470" y="392"/>
                  <a:pt x="2464" y="391"/>
                </a:cubicBezTo>
                <a:cubicBezTo>
                  <a:pt x="2462" y="390"/>
                  <a:pt x="2457" y="395"/>
                  <a:pt x="2456" y="396"/>
                </a:cubicBezTo>
                <a:cubicBezTo>
                  <a:pt x="2453" y="397"/>
                  <a:pt x="2451" y="396"/>
                  <a:pt x="2448" y="395"/>
                </a:cubicBezTo>
                <a:cubicBezTo>
                  <a:pt x="2442" y="394"/>
                  <a:pt x="2437" y="394"/>
                  <a:pt x="2430" y="394"/>
                </a:cubicBezTo>
                <a:cubicBezTo>
                  <a:pt x="2427" y="395"/>
                  <a:pt x="2415" y="393"/>
                  <a:pt x="2412" y="396"/>
                </a:cubicBezTo>
                <a:cubicBezTo>
                  <a:pt x="2402" y="405"/>
                  <a:pt x="2392" y="415"/>
                  <a:pt x="2382" y="425"/>
                </a:cubicBezTo>
                <a:cubicBezTo>
                  <a:pt x="2372" y="435"/>
                  <a:pt x="2362" y="442"/>
                  <a:pt x="2351" y="450"/>
                </a:cubicBezTo>
                <a:cubicBezTo>
                  <a:pt x="2353" y="453"/>
                  <a:pt x="2355" y="453"/>
                  <a:pt x="2358" y="453"/>
                </a:cubicBezTo>
                <a:cubicBezTo>
                  <a:pt x="2362" y="453"/>
                  <a:pt x="2363" y="453"/>
                  <a:pt x="2364" y="457"/>
                </a:cubicBezTo>
                <a:cubicBezTo>
                  <a:pt x="2365" y="458"/>
                  <a:pt x="2366" y="464"/>
                  <a:pt x="2367" y="464"/>
                </a:cubicBezTo>
                <a:cubicBezTo>
                  <a:pt x="2375" y="465"/>
                  <a:pt x="2376" y="466"/>
                  <a:pt x="2380" y="458"/>
                </a:cubicBezTo>
                <a:cubicBezTo>
                  <a:pt x="2383" y="451"/>
                  <a:pt x="2402" y="467"/>
                  <a:pt x="2401" y="472"/>
                </a:cubicBezTo>
                <a:cubicBezTo>
                  <a:pt x="2399" y="485"/>
                  <a:pt x="2396" y="497"/>
                  <a:pt x="2393" y="510"/>
                </a:cubicBezTo>
                <a:cubicBezTo>
                  <a:pt x="2391" y="522"/>
                  <a:pt x="2387" y="528"/>
                  <a:pt x="2380" y="538"/>
                </a:cubicBezTo>
                <a:cubicBezTo>
                  <a:pt x="2374" y="548"/>
                  <a:pt x="2369" y="557"/>
                  <a:pt x="2361" y="564"/>
                </a:cubicBezTo>
                <a:cubicBezTo>
                  <a:pt x="2356" y="570"/>
                  <a:pt x="2351" y="575"/>
                  <a:pt x="2346" y="580"/>
                </a:cubicBezTo>
                <a:cubicBezTo>
                  <a:pt x="2343" y="583"/>
                  <a:pt x="2337" y="583"/>
                  <a:pt x="2333" y="584"/>
                </a:cubicBezTo>
                <a:cubicBezTo>
                  <a:pt x="2331" y="584"/>
                  <a:pt x="2329" y="579"/>
                  <a:pt x="2328" y="578"/>
                </a:cubicBezTo>
                <a:cubicBezTo>
                  <a:pt x="2326" y="578"/>
                  <a:pt x="2322" y="582"/>
                  <a:pt x="2321" y="583"/>
                </a:cubicBezTo>
                <a:cubicBezTo>
                  <a:pt x="2315" y="586"/>
                  <a:pt x="2315" y="588"/>
                  <a:pt x="2312" y="595"/>
                </a:cubicBezTo>
                <a:cubicBezTo>
                  <a:pt x="2309" y="606"/>
                  <a:pt x="2300" y="612"/>
                  <a:pt x="2292" y="620"/>
                </a:cubicBezTo>
                <a:cubicBezTo>
                  <a:pt x="2301" y="627"/>
                  <a:pt x="2309" y="636"/>
                  <a:pt x="2307" y="649"/>
                </a:cubicBezTo>
                <a:cubicBezTo>
                  <a:pt x="2306" y="658"/>
                  <a:pt x="2307" y="659"/>
                  <a:pt x="2299" y="663"/>
                </a:cubicBezTo>
                <a:cubicBezTo>
                  <a:pt x="2294" y="666"/>
                  <a:pt x="2290" y="666"/>
                  <a:pt x="2284" y="666"/>
                </a:cubicBezTo>
                <a:cubicBezTo>
                  <a:pt x="2284" y="661"/>
                  <a:pt x="2285" y="656"/>
                  <a:pt x="2286" y="651"/>
                </a:cubicBezTo>
                <a:cubicBezTo>
                  <a:pt x="2286" y="645"/>
                  <a:pt x="2281" y="646"/>
                  <a:pt x="2286" y="641"/>
                </a:cubicBezTo>
                <a:cubicBezTo>
                  <a:pt x="2288" y="637"/>
                  <a:pt x="2287" y="633"/>
                  <a:pt x="2283" y="633"/>
                </a:cubicBezTo>
                <a:cubicBezTo>
                  <a:pt x="2279" y="634"/>
                  <a:pt x="2273" y="636"/>
                  <a:pt x="2272" y="630"/>
                </a:cubicBezTo>
                <a:cubicBezTo>
                  <a:pt x="2271" y="627"/>
                  <a:pt x="2275" y="620"/>
                  <a:pt x="2276" y="617"/>
                </a:cubicBezTo>
                <a:cubicBezTo>
                  <a:pt x="2276" y="617"/>
                  <a:pt x="2268" y="611"/>
                  <a:pt x="2267" y="611"/>
                </a:cubicBezTo>
                <a:cubicBezTo>
                  <a:pt x="2264" y="611"/>
                  <a:pt x="2258" y="616"/>
                  <a:pt x="2256" y="618"/>
                </a:cubicBezTo>
                <a:cubicBezTo>
                  <a:pt x="2252" y="620"/>
                  <a:pt x="2248" y="623"/>
                  <a:pt x="2244" y="625"/>
                </a:cubicBezTo>
                <a:cubicBezTo>
                  <a:pt x="2241" y="617"/>
                  <a:pt x="2248" y="612"/>
                  <a:pt x="2253" y="607"/>
                </a:cubicBezTo>
                <a:cubicBezTo>
                  <a:pt x="2248" y="604"/>
                  <a:pt x="2248" y="603"/>
                  <a:pt x="2243" y="605"/>
                </a:cubicBezTo>
                <a:cubicBezTo>
                  <a:pt x="2239" y="607"/>
                  <a:pt x="2237" y="609"/>
                  <a:pt x="2234" y="612"/>
                </a:cubicBezTo>
                <a:cubicBezTo>
                  <a:pt x="2230" y="615"/>
                  <a:pt x="2228" y="617"/>
                  <a:pt x="2223" y="618"/>
                </a:cubicBezTo>
                <a:cubicBezTo>
                  <a:pt x="2222" y="619"/>
                  <a:pt x="2214" y="621"/>
                  <a:pt x="2216" y="624"/>
                </a:cubicBezTo>
                <a:cubicBezTo>
                  <a:pt x="2219" y="627"/>
                  <a:pt x="2222" y="630"/>
                  <a:pt x="2225" y="634"/>
                </a:cubicBezTo>
                <a:cubicBezTo>
                  <a:pt x="2228" y="640"/>
                  <a:pt x="2228" y="639"/>
                  <a:pt x="2233" y="636"/>
                </a:cubicBezTo>
                <a:cubicBezTo>
                  <a:pt x="2241" y="632"/>
                  <a:pt x="2247" y="636"/>
                  <a:pt x="2256" y="638"/>
                </a:cubicBezTo>
                <a:cubicBezTo>
                  <a:pt x="2247" y="645"/>
                  <a:pt x="2237" y="653"/>
                  <a:pt x="2228" y="661"/>
                </a:cubicBezTo>
                <a:cubicBezTo>
                  <a:pt x="2232" y="664"/>
                  <a:pt x="2237" y="667"/>
                  <a:pt x="2239" y="672"/>
                </a:cubicBezTo>
                <a:cubicBezTo>
                  <a:pt x="2242" y="678"/>
                  <a:pt x="2245" y="684"/>
                  <a:pt x="2248" y="691"/>
                </a:cubicBezTo>
                <a:cubicBezTo>
                  <a:pt x="2243" y="690"/>
                  <a:pt x="2239" y="689"/>
                  <a:pt x="2234" y="688"/>
                </a:cubicBezTo>
                <a:cubicBezTo>
                  <a:pt x="2239" y="692"/>
                  <a:pt x="2244" y="695"/>
                  <a:pt x="2249" y="699"/>
                </a:cubicBezTo>
                <a:cubicBezTo>
                  <a:pt x="2245" y="702"/>
                  <a:pt x="2241" y="704"/>
                  <a:pt x="2238" y="707"/>
                </a:cubicBezTo>
                <a:cubicBezTo>
                  <a:pt x="2242" y="708"/>
                  <a:pt x="2247" y="710"/>
                  <a:pt x="2251" y="711"/>
                </a:cubicBezTo>
                <a:cubicBezTo>
                  <a:pt x="2246" y="721"/>
                  <a:pt x="2241" y="734"/>
                  <a:pt x="2234" y="744"/>
                </a:cubicBezTo>
                <a:cubicBezTo>
                  <a:pt x="2226" y="753"/>
                  <a:pt x="2220" y="764"/>
                  <a:pt x="2209" y="769"/>
                </a:cubicBezTo>
                <a:cubicBezTo>
                  <a:pt x="2197" y="774"/>
                  <a:pt x="2185" y="779"/>
                  <a:pt x="2173" y="783"/>
                </a:cubicBezTo>
                <a:cubicBezTo>
                  <a:pt x="2170" y="784"/>
                  <a:pt x="2166" y="786"/>
                  <a:pt x="2162" y="787"/>
                </a:cubicBezTo>
                <a:cubicBezTo>
                  <a:pt x="2159" y="788"/>
                  <a:pt x="2160" y="788"/>
                  <a:pt x="2161" y="792"/>
                </a:cubicBezTo>
                <a:cubicBezTo>
                  <a:pt x="2161" y="794"/>
                  <a:pt x="2161" y="799"/>
                  <a:pt x="2157" y="797"/>
                </a:cubicBezTo>
                <a:cubicBezTo>
                  <a:pt x="2156" y="796"/>
                  <a:pt x="2155" y="791"/>
                  <a:pt x="2154" y="789"/>
                </a:cubicBezTo>
                <a:cubicBezTo>
                  <a:pt x="2155" y="789"/>
                  <a:pt x="2157" y="788"/>
                  <a:pt x="2158" y="788"/>
                </a:cubicBezTo>
                <a:cubicBezTo>
                  <a:pt x="2154" y="785"/>
                  <a:pt x="2146" y="782"/>
                  <a:pt x="2142" y="786"/>
                </a:cubicBezTo>
                <a:cubicBezTo>
                  <a:pt x="2138" y="789"/>
                  <a:pt x="2128" y="794"/>
                  <a:pt x="2126" y="799"/>
                </a:cubicBezTo>
                <a:cubicBezTo>
                  <a:pt x="2126" y="801"/>
                  <a:pt x="2123" y="807"/>
                  <a:pt x="2124" y="809"/>
                </a:cubicBezTo>
                <a:cubicBezTo>
                  <a:pt x="2126" y="813"/>
                  <a:pt x="2128" y="816"/>
                  <a:pt x="2131" y="820"/>
                </a:cubicBezTo>
                <a:cubicBezTo>
                  <a:pt x="2134" y="826"/>
                  <a:pt x="2138" y="830"/>
                  <a:pt x="2142" y="835"/>
                </a:cubicBezTo>
                <a:cubicBezTo>
                  <a:pt x="2147" y="842"/>
                  <a:pt x="2150" y="844"/>
                  <a:pt x="2150" y="852"/>
                </a:cubicBezTo>
                <a:cubicBezTo>
                  <a:pt x="2150" y="857"/>
                  <a:pt x="2153" y="868"/>
                  <a:pt x="2149" y="872"/>
                </a:cubicBezTo>
                <a:cubicBezTo>
                  <a:pt x="2139" y="881"/>
                  <a:pt x="2129" y="890"/>
                  <a:pt x="2118" y="899"/>
                </a:cubicBezTo>
                <a:cubicBezTo>
                  <a:pt x="2114" y="895"/>
                  <a:pt x="2119" y="889"/>
                  <a:pt x="2116" y="886"/>
                </a:cubicBezTo>
                <a:cubicBezTo>
                  <a:pt x="2113" y="882"/>
                  <a:pt x="2109" y="879"/>
                  <a:pt x="2106" y="875"/>
                </a:cubicBezTo>
                <a:cubicBezTo>
                  <a:pt x="2099" y="868"/>
                  <a:pt x="2094" y="864"/>
                  <a:pt x="2086" y="864"/>
                </a:cubicBezTo>
                <a:cubicBezTo>
                  <a:pt x="2086" y="862"/>
                  <a:pt x="2086" y="859"/>
                  <a:pt x="2087" y="857"/>
                </a:cubicBezTo>
                <a:cubicBezTo>
                  <a:pt x="2078" y="858"/>
                  <a:pt x="2080" y="859"/>
                  <a:pt x="2079" y="868"/>
                </a:cubicBezTo>
                <a:cubicBezTo>
                  <a:pt x="2079" y="874"/>
                  <a:pt x="2076" y="879"/>
                  <a:pt x="2074" y="884"/>
                </a:cubicBezTo>
                <a:cubicBezTo>
                  <a:pt x="2073" y="886"/>
                  <a:pt x="2074" y="888"/>
                  <a:pt x="2074" y="891"/>
                </a:cubicBezTo>
                <a:cubicBezTo>
                  <a:pt x="2074" y="895"/>
                  <a:pt x="2074" y="895"/>
                  <a:pt x="2078" y="894"/>
                </a:cubicBezTo>
                <a:cubicBezTo>
                  <a:pt x="2081" y="894"/>
                  <a:pt x="2083" y="908"/>
                  <a:pt x="2084" y="910"/>
                </a:cubicBezTo>
                <a:cubicBezTo>
                  <a:pt x="2085" y="914"/>
                  <a:pt x="2093" y="918"/>
                  <a:pt x="2096" y="920"/>
                </a:cubicBezTo>
                <a:cubicBezTo>
                  <a:pt x="2099" y="923"/>
                  <a:pt x="2104" y="927"/>
                  <a:pt x="2105" y="931"/>
                </a:cubicBezTo>
                <a:cubicBezTo>
                  <a:pt x="2107" y="936"/>
                  <a:pt x="2105" y="942"/>
                  <a:pt x="2106" y="948"/>
                </a:cubicBezTo>
                <a:cubicBezTo>
                  <a:pt x="2108" y="952"/>
                  <a:pt x="2110" y="957"/>
                  <a:pt x="2112" y="962"/>
                </a:cubicBezTo>
                <a:cubicBezTo>
                  <a:pt x="2105" y="961"/>
                  <a:pt x="2101" y="956"/>
                  <a:pt x="2095" y="952"/>
                </a:cubicBezTo>
                <a:cubicBezTo>
                  <a:pt x="2089" y="947"/>
                  <a:pt x="2089" y="945"/>
                  <a:pt x="2087" y="938"/>
                </a:cubicBezTo>
                <a:cubicBezTo>
                  <a:pt x="2085" y="933"/>
                  <a:pt x="2084" y="922"/>
                  <a:pt x="2080" y="918"/>
                </a:cubicBezTo>
                <a:cubicBezTo>
                  <a:pt x="2075" y="913"/>
                  <a:pt x="2070" y="907"/>
                  <a:pt x="2065" y="902"/>
                </a:cubicBezTo>
                <a:cubicBezTo>
                  <a:pt x="2063" y="899"/>
                  <a:pt x="2066" y="886"/>
                  <a:pt x="2066" y="882"/>
                </a:cubicBezTo>
                <a:cubicBezTo>
                  <a:pt x="2067" y="875"/>
                  <a:pt x="2065" y="867"/>
                  <a:pt x="2065" y="861"/>
                </a:cubicBezTo>
                <a:cubicBezTo>
                  <a:pt x="2064" y="847"/>
                  <a:pt x="2060" y="835"/>
                  <a:pt x="2056" y="822"/>
                </a:cubicBezTo>
                <a:cubicBezTo>
                  <a:pt x="2053" y="826"/>
                  <a:pt x="2050" y="829"/>
                  <a:pt x="2047" y="832"/>
                </a:cubicBezTo>
                <a:cubicBezTo>
                  <a:pt x="2044" y="837"/>
                  <a:pt x="2044" y="836"/>
                  <a:pt x="2039" y="835"/>
                </a:cubicBezTo>
                <a:cubicBezTo>
                  <a:pt x="2034" y="834"/>
                  <a:pt x="2034" y="834"/>
                  <a:pt x="2035" y="829"/>
                </a:cubicBezTo>
                <a:cubicBezTo>
                  <a:pt x="2035" y="826"/>
                  <a:pt x="2037" y="819"/>
                  <a:pt x="2036" y="817"/>
                </a:cubicBezTo>
                <a:cubicBezTo>
                  <a:pt x="2033" y="808"/>
                  <a:pt x="2031" y="801"/>
                  <a:pt x="2024" y="796"/>
                </a:cubicBezTo>
                <a:cubicBezTo>
                  <a:pt x="2018" y="791"/>
                  <a:pt x="2016" y="782"/>
                  <a:pt x="2013" y="775"/>
                </a:cubicBezTo>
                <a:cubicBezTo>
                  <a:pt x="2010" y="777"/>
                  <a:pt x="2005" y="782"/>
                  <a:pt x="2002" y="782"/>
                </a:cubicBezTo>
                <a:cubicBezTo>
                  <a:pt x="1995" y="783"/>
                  <a:pt x="1989" y="784"/>
                  <a:pt x="1983" y="785"/>
                </a:cubicBezTo>
                <a:cubicBezTo>
                  <a:pt x="1982" y="785"/>
                  <a:pt x="1978" y="785"/>
                  <a:pt x="1977" y="786"/>
                </a:cubicBezTo>
                <a:cubicBezTo>
                  <a:pt x="1976" y="787"/>
                  <a:pt x="1978" y="791"/>
                  <a:pt x="1977" y="792"/>
                </a:cubicBezTo>
                <a:cubicBezTo>
                  <a:pt x="1974" y="796"/>
                  <a:pt x="1971" y="799"/>
                  <a:pt x="1968" y="802"/>
                </a:cubicBezTo>
                <a:cubicBezTo>
                  <a:pt x="1959" y="811"/>
                  <a:pt x="1950" y="820"/>
                  <a:pt x="1941" y="829"/>
                </a:cubicBezTo>
                <a:cubicBezTo>
                  <a:pt x="1938" y="832"/>
                  <a:pt x="1932" y="834"/>
                  <a:pt x="1929" y="836"/>
                </a:cubicBezTo>
                <a:cubicBezTo>
                  <a:pt x="1924" y="838"/>
                  <a:pt x="1926" y="841"/>
                  <a:pt x="1926" y="847"/>
                </a:cubicBezTo>
                <a:cubicBezTo>
                  <a:pt x="1926" y="852"/>
                  <a:pt x="1927" y="859"/>
                  <a:pt x="1926" y="863"/>
                </a:cubicBezTo>
                <a:cubicBezTo>
                  <a:pt x="1925" y="868"/>
                  <a:pt x="1922" y="874"/>
                  <a:pt x="1923" y="879"/>
                </a:cubicBezTo>
                <a:cubicBezTo>
                  <a:pt x="1924" y="886"/>
                  <a:pt x="1925" y="889"/>
                  <a:pt x="1930" y="894"/>
                </a:cubicBezTo>
                <a:cubicBezTo>
                  <a:pt x="1934" y="898"/>
                  <a:pt x="1935" y="903"/>
                  <a:pt x="1938" y="909"/>
                </a:cubicBezTo>
                <a:cubicBezTo>
                  <a:pt x="1942" y="919"/>
                  <a:pt x="1925" y="928"/>
                  <a:pt x="1924" y="914"/>
                </a:cubicBezTo>
                <a:cubicBezTo>
                  <a:pt x="1923" y="908"/>
                  <a:pt x="1923" y="903"/>
                  <a:pt x="1923" y="897"/>
                </a:cubicBezTo>
                <a:cubicBezTo>
                  <a:pt x="1923" y="891"/>
                  <a:pt x="1921" y="890"/>
                  <a:pt x="1917" y="886"/>
                </a:cubicBezTo>
                <a:cubicBezTo>
                  <a:pt x="1917" y="890"/>
                  <a:pt x="1918" y="894"/>
                  <a:pt x="1914" y="896"/>
                </a:cubicBezTo>
                <a:cubicBezTo>
                  <a:pt x="1911" y="898"/>
                  <a:pt x="1907" y="901"/>
                  <a:pt x="1904" y="903"/>
                </a:cubicBezTo>
                <a:cubicBezTo>
                  <a:pt x="1894" y="884"/>
                  <a:pt x="1885" y="865"/>
                  <a:pt x="1877" y="845"/>
                </a:cubicBezTo>
                <a:cubicBezTo>
                  <a:pt x="1874" y="840"/>
                  <a:pt x="1871" y="834"/>
                  <a:pt x="1869" y="829"/>
                </a:cubicBezTo>
                <a:cubicBezTo>
                  <a:pt x="1868" y="825"/>
                  <a:pt x="1869" y="820"/>
                  <a:pt x="1869" y="816"/>
                </a:cubicBezTo>
                <a:cubicBezTo>
                  <a:pt x="1868" y="803"/>
                  <a:pt x="1868" y="791"/>
                  <a:pt x="1868" y="778"/>
                </a:cubicBezTo>
                <a:cubicBezTo>
                  <a:pt x="1865" y="782"/>
                  <a:pt x="1862" y="786"/>
                  <a:pt x="1860" y="789"/>
                </a:cubicBezTo>
                <a:cubicBezTo>
                  <a:pt x="1857" y="793"/>
                  <a:pt x="1857" y="792"/>
                  <a:pt x="1852" y="792"/>
                </a:cubicBezTo>
                <a:cubicBezTo>
                  <a:pt x="1848" y="792"/>
                  <a:pt x="1842" y="783"/>
                  <a:pt x="1838" y="779"/>
                </a:cubicBezTo>
                <a:cubicBezTo>
                  <a:pt x="1842" y="778"/>
                  <a:pt x="1849" y="779"/>
                  <a:pt x="1850" y="774"/>
                </a:cubicBezTo>
                <a:cubicBezTo>
                  <a:pt x="1848" y="774"/>
                  <a:pt x="1845" y="775"/>
                  <a:pt x="1844" y="774"/>
                </a:cubicBezTo>
                <a:cubicBezTo>
                  <a:pt x="1839" y="773"/>
                  <a:pt x="1833" y="768"/>
                  <a:pt x="1828" y="765"/>
                </a:cubicBezTo>
                <a:cubicBezTo>
                  <a:pt x="1825" y="764"/>
                  <a:pt x="1823" y="755"/>
                  <a:pt x="1821" y="752"/>
                </a:cubicBezTo>
                <a:cubicBezTo>
                  <a:pt x="1820" y="748"/>
                  <a:pt x="1793" y="754"/>
                  <a:pt x="1789" y="755"/>
                </a:cubicBezTo>
                <a:cubicBezTo>
                  <a:pt x="1779" y="756"/>
                  <a:pt x="1769" y="752"/>
                  <a:pt x="1759" y="750"/>
                </a:cubicBezTo>
                <a:cubicBezTo>
                  <a:pt x="1755" y="749"/>
                  <a:pt x="1750" y="749"/>
                  <a:pt x="1748" y="745"/>
                </a:cubicBezTo>
                <a:cubicBezTo>
                  <a:pt x="1744" y="737"/>
                  <a:pt x="1745" y="735"/>
                  <a:pt x="1737" y="738"/>
                </a:cubicBezTo>
                <a:cubicBezTo>
                  <a:pt x="1731" y="740"/>
                  <a:pt x="1727" y="739"/>
                  <a:pt x="1720" y="738"/>
                </a:cubicBezTo>
                <a:cubicBezTo>
                  <a:pt x="1716" y="737"/>
                  <a:pt x="1714" y="732"/>
                  <a:pt x="1710" y="731"/>
                </a:cubicBezTo>
                <a:cubicBezTo>
                  <a:pt x="1703" y="727"/>
                  <a:pt x="1702" y="726"/>
                  <a:pt x="1699" y="719"/>
                </a:cubicBezTo>
                <a:cubicBezTo>
                  <a:pt x="1697" y="714"/>
                  <a:pt x="1696" y="708"/>
                  <a:pt x="1690" y="707"/>
                </a:cubicBezTo>
                <a:cubicBezTo>
                  <a:pt x="1682" y="706"/>
                  <a:pt x="1682" y="706"/>
                  <a:pt x="1676" y="714"/>
                </a:cubicBezTo>
                <a:cubicBezTo>
                  <a:pt x="1674" y="716"/>
                  <a:pt x="1681" y="725"/>
                  <a:pt x="1682" y="728"/>
                </a:cubicBezTo>
                <a:cubicBezTo>
                  <a:pt x="1688" y="737"/>
                  <a:pt x="1693" y="747"/>
                  <a:pt x="1698" y="756"/>
                </a:cubicBezTo>
                <a:cubicBezTo>
                  <a:pt x="1698" y="752"/>
                  <a:pt x="1699" y="747"/>
                  <a:pt x="1700" y="743"/>
                </a:cubicBezTo>
                <a:cubicBezTo>
                  <a:pt x="1703" y="750"/>
                  <a:pt x="1703" y="756"/>
                  <a:pt x="1703" y="764"/>
                </a:cubicBezTo>
                <a:cubicBezTo>
                  <a:pt x="1709" y="763"/>
                  <a:pt x="1720" y="764"/>
                  <a:pt x="1726" y="761"/>
                </a:cubicBezTo>
                <a:cubicBezTo>
                  <a:pt x="1731" y="757"/>
                  <a:pt x="1737" y="748"/>
                  <a:pt x="1741" y="743"/>
                </a:cubicBezTo>
                <a:cubicBezTo>
                  <a:pt x="1742" y="748"/>
                  <a:pt x="1740" y="757"/>
                  <a:pt x="1745" y="760"/>
                </a:cubicBezTo>
                <a:cubicBezTo>
                  <a:pt x="1747" y="762"/>
                  <a:pt x="1750" y="765"/>
                  <a:pt x="1753" y="766"/>
                </a:cubicBezTo>
                <a:cubicBezTo>
                  <a:pt x="1756" y="767"/>
                  <a:pt x="1759" y="766"/>
                  <a:pt x="1760" y="769"/>
                </a:cubicBezTo>
                <a:cubicBezTo>
                  <a:pt x="1761" y="771"/>
                  <a:pt x="1763" y="776"/>
                  <a:pt x="1765" y="777"/>
                </a:cubicBezTo>
                <a:cubicBezTo>
                  <a:pt x="1769" y="777"/>
                  <a:pt x="1767" y="780"/>
                  <a:pt x="1767" y="784"/>
                </a:cubicBezTo>
                <a:cubicBezTo>
                  <a:pt x="1767" y="788"/>
                  <a:pt x="1759" y="795"/>
                  <a:pt x="1756" y="798"/>
                </a:cubicBezTo>
                <a:cubicBezTo>
                  <a:pt x="1756" y="797"/>
                  <a:pt x="1755" y="795"/>
                  <a:pt x="1755" y="794"/>
                </a:cubicBezTo>
                <a:cubicBezTo>
                  <a:pt x="1753" y="799"/>
                  <a:pt x="1751" y="801"/>
                  <a:pt x="1751" y="807"/>
                </a:cubicBezTo>
                <a:cubicBezTo>
                  <a:pt x="1751" y="812"/>
                  <a:pt x="1750" y="811"/>
                  <a:pt x="1746" y="813"/>
                </a:cubicBezTo>
                <a:cubicBezTo>
                  <a:pt x="1742" y="815"/>
                  <a:pt x="1738" y="817"/>
                  <a:pt x="1734" y="819"/>
                </a:cubicBezTo>
                <a:cubicBezTo>
                  <a:pt x="1731" y="820"/>
                  <a:pt x="1731" y="827"/>
                  <a:pt x="1729" y="828"/>
                </a:cubicBezTo>
                <a:cubicBezTo>
                  <a:pt x="1727" y="829"/>
                  <a:pt x="1724" y="826"/>
                  <a:pt x="1722" y="827"/>
                </a:cubicBezTo>
                <a:cubicBezTo>
                  <a:pt x="1719" y="828"/>
                  <a:pt x="1716" y="830"/>
                  <a:pt x="1713" y="831"/>
                </a:cubicBezTo>
                <a:cubicBezTo>
                  <a:pt x="1709" y="833"/>
                  <a:pt x="1710" y="838"/>
                  <a:pt x="1706" y="840"/>
                </a:cubicBezTo>
                <a:cubicBezTo>
                  <a:pt x="1699" y="842"/>
                  <a:pt x="1693" y="844"/>
                  <a:pt x="1686" y="847"/>
                </a:cubicBezTo>
                <a:cubicBezTo>
                  <a:pt x="1684" y="847"/>
                  <a:pt x="1684" y="849"/>
                  <a:pt x="1682" y="851"/>
                </a:cubicBezTo>
                <a:cubicBezTo>
                  <a:pt x="1681" y="853"/>
                  <a:pt x="1679" y="853"/>
                  <a:pt x="1676" y="853"/>
                </a:cubicBezTo>
                <a:cubicBezTo>
                  <a:pt x="1670" y="854"/>
                  <a:pt x="1664" y="856"/>
                  <a:pt x="1659" y="858"/>
                </a:cubicBezTo>
                <a:cubicBezTo>
                  <a:pt x="1654" y="859"/>
                  <a:pt x="1653" y="864"/>
                  <a:pt x="1649" y="864"/>
                </a:cubicBezTo>
                <a:cubicBezTo>
                  <a:pt x="1642" y="864"/>
                  <a:pt x="1641" y="865"/>
                  <a:pt x="1640" y="858"/>
                </a:cubicBezTo>
                <a:cubicBezTo>
                  <a:pt x="1638" y="850"/>
                  <a:pt x="1637" y="843"/>
                  <a:pt x="1635" y="835"/>
                </a:cubicBezTo>
                <a:cubicBezTo>
                  <a:pt x="1633" y="823"/>
                  <a:pt x="1628" y="816"/>
                  <a:pt x="1621" y="806"/>
                </a:cubicBezTo>
                <a:cubicBezTo>
                  <a:pt x="1618" y="800"/>
                  <a:pt x="1617" y="798"/>
                  <a:pt x="1611" y="796"/>
                </a:cubicBezTo>
                <a:cubicBezTo>
                  <a:pt x="1608" y="795"/>
                  <a:pt x="1608" y="784"/>
                  <a:pt x="1607" y="780"/>
                </a:cubicBezTo>
                <a:cubicBezTo>
                  <a:pt x="1606" y="774"/>
                  <a:pt x="1602" y="769"/>
                  <a:pt x="1600" y="764"/>
                </a:cubicBezTo>
                <a:cubicBezTo>
                  <a:pt x="1598" y="761"/>
                  <a:pt x="1595" y="760"/>
                  <a:pt x="1593" y="756"/>
                </a:cubicBezTo>
                <a:cubicBezTo>
                  <a:pt x="1589" y="749"/>
                  <a:pt x="1585" y="742"/>
                  <a:pt x="1581" y="735"/>
                </a:cubicBezTo>
                <a:cubicBezTo>
                  <a:pt x="1579" y="731"/>
                  <a:pt x="1577" y="725"/>
                  <a:pt x="1573" y="726"/>
                </a:cubicBezTo>
                <a:cubicBezTo>
                  <a:pt x="1573" y="722"/>
                  <a:pt x="1574" y="717"/>
                  <a:pt x="1574" y="713"/>
                </a:cubicBezTo>
                <a:cubicBezTo>
                  <a:pt x="1573" y="718"/>
                  <a:pt x="1571" y="723"/>
                  <a:pt x="1569" y="729"/>
                </a:cubicBezTo>
                <a:cubicBezTo>
                  <a:pt x="1563" y="722"/>
                  <a:pt x="1560" y="717"/>
                  <a:pt x="1556" y="709"/>
                </a:cubicBezTo>
                <a:cubicBezTo>
                  <a:pt x="1552" y="714"/>
                  <a:pt x="1559" y="723"/>
                  <a:pt x="1562" y="728"/>
                </a:cubicBezTo>
                <a:cubicBezTo>
                  <a:pt x="1567" y="738"/>
                  <a:pt x="1572" y="748"/>
                  <a:pt x="1576" y="758"/>
                </a:cubicBezTo>
                <a:cubicBezTo>
                  <a:pt x="1579" y="764"/>
                  <a:pt x="1578" y="771"/>
                  <a:pt x="1583" y="776"/>
                </a:cubicBezTo>
                <a:cubicBezTo>
                  <a:pt x="1585" y="778"/>
                  <a:pt x="1589" y="781"/>
                  <a:pt x="1590" y="784"/>
                </a:cubicBezTo>
                <a:cubicBezTo>
                  <a:pt x="1590" y="789"/>
                  <a:pt x="1591" y="794"/>
                  <a:pt x="1592" y="799"/>
                </a:cubicBezTo>
                <a:cubicBezTo>
                  <a:pt x="1592" y="802"/>
                  <a:pt x="1592" y="808"/>
                  <a:pt x="1594" y="810"/>
                </a:cubicBezTo>
                <a:cubicBezTo>
                  <a:pt x="1597" y="812"/>
                  <a:pt x="1601" y="815"/>
                  <a:pt x="1603" y="818"/>
                </a:cubicBezTo>
                <a:cubicBezTo>
                  <a:pt x="1608" y="825"/>
                  <a:pt x="1609" y="835"/>
                  <a:pt x="1612" y="842"/>
                </a:cubicBezTo>
                <a:cubicBezTo>
                  <a:pt x="1613" y="845"/>
                  <a:pt x="1620" y="844"/>
                  <a:pt x="1622" y="846"/>
                </a:cubicBezTo>
                <a:cubicBezTo>
                  <a:pt x="1625" y="849"/>
                  <a:pt x="1627" y="853"/>
                  <a:pt x="1630" y="856"/>
                </a:cubicBezTo>
                <a:cubicBezTo>
                  <a:pt x="1635" y="861"/>
                  <a:pt x="1644" y="867"/>
                  <a:pt x="1637" y="874"/>
                </a:cubicBezTo>
                <a:cubicBezTo>
                  <a:pt x="1642" y="875"/>
                  <a:pt x="1647" y="885"/>
                  <a:pt x="1651" y="884"/>
                </a:cubicBezTo>
                <a:cubicBezTo>
                  <a:pt x="1664" y="881"/>
                  <a:pt x="1677" y="877"/>
                  <a:pt x="1690" y="874"/>
                </a:cubicBezTo>
                <a:cubicBezTo>
                  <a:pt x="1692" y="873"/>
                  <a:pt x="1699" y="870"/>
                  <a:pt x="1701" y="874"/>
                </a:cubicBezTo>
                <a:cubicBezTo>
                  <a:pt x="1703" y="876"/>
                  <a:pt x="1698" y="888"/>
                  <a:pt x="1697" y="891"/>
                </a:cubicBezTo>
                <a:cubicBezTo>
                  <a:pt x="1695" y="901"/>
                  <a:pt x="1687" y="911"/>
                  <a:pt x="1682" y="921"/>
                </a:cubicBezTo>
                <a:cubicBezTo>
                  <a:pt x="1678" y="928"/>
                  <a:pt x="1675" y="937"/>
                  <a:pt x="1669" y="943"/>
                </a:cubicBezTo>
                <a:cubicBezTo>
                  <a:pt x="1653" y="960"/>
                  <a:pt x="1634" y="975"/>
                  <a:pt x="1622" y="996"/>
                </a:cubicBezTo>
                <a:cubicBezTo>
                  <a:pt x="1620" y="1000"/>
                  <a:pt x="1603" y="1023"/>
                  <a:pt x="1606" y="1027"/>
                </a:cubicBezTo>
                <a:cubicBezTo>
                  <a:pt x="1610" y="1035"/>
                  <a:pt x="1610" y="1036"/>
                  <a:pt x="1610" y="1045"/>
                </a:cubicBezTo>
                <a:cubicBezTo>
                  <a:pt x="1609" y="1053"/>
                  <a:pt x="1610" y="1053"/>
                  <a:pt x="1614" y="1059"/>
                </a:cubicBezTo>
                <a:cubicBezTo>
                  <a:pt x="1622" y="1069"/>
                  <a:pt x="1619" y="1084"/>
                  <a:pt x="1620" y="1096"/>
                </a:cubicBezTo>
                <a:cubicBezTo>
                  <a:pt x="1620" y="1105"/>
                  <a:pt x="1613" y="1116"/>
                  <a:pt x="1606" y="1119"/>
                </a:cubicBezTo>
                <a:cubicBezTo>
                  <a:pt x="1602" y="1121"/>
                  <a:pt x="1594" y="1123"/>
                  <a:pt x="1590" y="1126"/>
                </a:cubicBezTo>
                <a:cubicBezTo>
                  <a:pt x="1587" y="1131"/>
                  <a:pt x="1583" y="1136"/>
                  <a:pt x="1579" y="1140"/>
                </a:cubicBezTo>
                <a:cubicBezTo>
                  <a:pt x="1575" y="1144"/>
                  <a:pt x="1571" y="1146"/>
                  <a:pt x="1573" y="1151"/>
                </a:cubicBezTo>
                <a:cubicBezTo>
                  <a:pt x="1575" y="1155"/>
                  <a:pt x="1580" y="1163"/>
                  <a:pt x="1580" y="1167"/>
                </a:cubicBezTo>
                <a:cubicBezTo>
                  <a:pt x="1579" y="1171"/>
                  <a:pt x="1580" y="1182"/>
                  <a:pt x="1577" y="1186"/>
                </a:cubicBezTo>
                <a:cubicBezTo>
                  <a:pt x="1575" y="1189"/>
                  <a:pt x="1566" y="1191"/>
                  <a:pt x="1562" y="1193"/>
                </a:cubicBezTo>
                <a:cubicBezTo>
                  <a:pt x="1557" y="1196"/>
                  <a:pt x="1558" y="1198"/>
                  <a:pt x="1557" y="1205"/>
                </a:cubicBezTo>
                <a:cubicBezTo>
                  <a:pt x="1557" y="1209"/>
                  <a:pt x="1558" y="1218"/>
                  <a:pt x="1555" y="1221"/>
                </a:cubicBezTo>
                <a:cubicBezTo>
                  <a:pt x="1549" y="1231"/>
                  <a:pt x="1543" y="1242"/>
                  <a:pt x="1535" y="1250"/>
                </a:cubicBezTo>
                <a:cubicBezTo>
                  <a:pt x="1531" y="1254"/>
                  <a:pt x="1526" y="1258"/>
                  <a:pt x="1522" y="1262"/>
                </a:cubicBezTo>
                <a:cubicBezTo>
                  <a:pt x="1519" y="1264"/>
                  <a:pt x="1514" y="1270"/>
                  <a:pt x="1511" y="1271"/>
                </a:cubicBezTo>
                <a:cubicBezTo>
                  <a:pt x="1499" y="1273"/>
                  <a:pt x="1488" y="1276"/>
                  <a:pt x="1476" y="1278"/>
                </a:cubicBezTo>
                <a:cubicBezTo>
                  <a:pt x="1471" y="1279"/>
                  <a:pt x="1465" y="1280"/>
                  <a:pt x="1460" y="1282"/>
                </a:cubicBezTo>
                <a:cubicBezTo>
                  <a:pt x="1457" y="1282"/>
                  <a:pt x="1452" y="1275"/>
                  <a:pt x="1450" y="1274"/>
                </a:cubicBezTo>
                <a:cubicBezTo>
                  <a:pt x="1444" y="1268"/>
                  <a:pt x="1444" y="1268"/>
                  <a:pt x="1445" y="1259"/>
                </a:cubicBezTo>
                <a:cubicBezTo>
                  <a:pt x="1445" y="1255"/>
                  <a:pt x="1441" y="1249"/>
                  <a:pt x="1440" y="1246"/>
                </a:cubicBezTo>
                <a:cubicBezTo>
                  <a:pt x="1437" y="1239"/>
                  <a:pt x="1434" y="1232"/>
                  <a:pt x="1432" y="1225"/>
                </a:cubicBezTo>
                <a:cubicBezTo>
                  <a:pt x="1430" y="1221"/>
                  <a:pt x="1425" y="1218"/>
                  <a:pt x="1422" y="1215"/>
                </a:cubicBezTo>
                <a:cubicBezTo>
                  <a:pt x="1420" y="1213"/>
                  <a:pt x="1420" y="1204"/>
                  <a:pt x="1420" y="1201"/>
                </a:cubicBezTo>
                <a:cubicBezTo>
                  <a:pt x="1418" y="1193"/>
                  <a:pt x="1417" y="1185"/>
                  <a:pt x="1416" y="1178"/>
                </a:cubicBezTo>
                <a:cubicBezTo>
                  <a:pt x="1415" y="1167"/>
                  <a:pt x="1409" y="1159"/>
                  <a:pt x="1405" y="1150"/>
                </a:cubicBezTo>
                <a:cubicBezTo>
                  <a:pt x="1402" y="1143"/>
                  <a:pt x="1399" y="1137"/>
                  <a:pt x="1396" y="1131"/>
                </a:cubicBezTo>
                <a:cubicBezTo>
                  <a:pt x="1394" y="1129"/>
                  <a:pt x="1396" y="1124"/>
                  <a:pt x="1397" y="1121"/>
                </a:cubicBezTo>
                <a:cubicBezTo>
                  <a:pt x="1399" y="1107"/>
                  <a:pt x="1399" y="1095"/>
                  <a:pt x="1405" y="1083"/>
                </a:cubicBezTo>
                <a:cubicBezTo>
                  <a:pt x="1412" y="1072"/>
                  <a:pt x="1408" y="1063"/>
                  <a:pt x="1405" y="1052"/>
                </a:cubicBezTo>
                <a:cubicBezTo>
                  <a:pt x="1402" y="1039"/>
                  <a:pt x="1399" y="1027"/>
                  <a:pt x="1396" y="1015"/>
                </a:cubicBezTo>
                <a:cubicBezTo>
                  <a:pt x="1395" y="1011"/>
                  <a:pt x="1390" y="1006"/>
                  <a:pt x="1388" y="1003"/>
                </a:cubicBezTo>
                <a:cubicBezTo>
                  <a:pt x="1384" y="998"/>
                  <a:pt x="1380" y="992"/>
                  <a:pt x="1376" y="986"/>
                </a:cubicBezTo>
                <a:cubicBezTo>
                  <a:pt x="1373" y="983"/>
                  <a:pt x="1375" y="979"/>
                  <a:pt x="1375" y="976"/>
                </a:cubicBezTo>
                <a:cubicBezTo>
                  <a:pt x="1376" y="968"/>
                  <a:pt x="1377" y="960"/>
                  <a:pt x="1378" y="952"/>
                </a:cubicBezTo>
                <a:cubicBezTo>
                  <a:pt x="1379" y="946"/>
                  <a:pt x="1379" y="945"/>
                  <a:pt x="1375" y="940"/>
                </a:cubicBezTo>
                <a:cubicBezTo>
                  <a:pt x="1371" y="934"/>
                  <a:pt x="1371" y="933"/>
                  <a:pt x="1364" y="934"/>
                </a:cubicBezTo>
                <a:cubicBezTo>
                  <a:pt x="1360" y="934"/>
                  <a:pt x="1352" y="937"/>
                  <a:pt x="1350" y="933"/>
                </a:cubicBezTo>
                <a:cubicBezTo>
                  <a:pt x="1345" y="928"/>
                  <a:pt x="1341" y="923"/>
                  <a:pt x="1337" y="918"/>
                </a:cubicBezTo>
                <a:cubicBezTo>
                  <a:pt x="1336" y="916"/>
                  <a:pt x="1311" y="920"/>
                  <a:pt x="1308" y="921"/>
                </a:cubicBezTo>
                <a:cubicBezTo>
                  <a:pt x="1302" y="924"/>
                  <a:pt x="1296" y="927"/>
                  <a:pt x="1290" y="930"/>
                </a:cubicBezTo>
                <a:cubicBezTo>
                  <a:pt x="1286" y="933"/>
                  <a:pt x="1284" y="932"/>
                  <a:pt x="1279" y="930"/>
                </a:cubicBezTo>
                <a:cubicBezTo>
                  <a:pt x="1273" y="929"/>
                  <a:pt x="1270" y="927"/>
                  <a:pt x="1265" y="929"/>
                </a:cubicBezTo>
                <a:cubicBezTo>
                  <a:pt x="1259" y="931"/>
                  <a:pt x="1252" y="934"/>
                  <a:pt x="1246" y="936"/>
                </a:cubicBezTo>
                <a:cubicBezTo>
                  <a:pt x="1243" y="937"/>
                  <a:pt x="1239" y="933"/>
                  <a:pt x="1237" y="931"/>
                </a:cubicBezTo>
                <a:cubicBezTo>
                  <a:pt x="1231" y="926"/>
                  <a:pt x="1224" y="922"/>
                  <a:pt x="1218" y="918"/>
                </a:cubicBezTo>
                <a:cubicBezTo>
                  <a:pt x="1211" y="912"/>
                  <a:pt x="1207" y="909"/>
                  <a:pt x="1202" y="901"/>
                </a:cubicBezTo>
                <a:cubicBezTo>
                  <a:pt x="1194" y="887"/>
                  <a:pt x="1186" y="874"/>
                  <a:pt x="1178" y="860"/>
                </a:cubicBezTo>
                <a:cubicBezTo>
                  <a:pt x="1176" y="856"/>
                  <a:pt x="1173" y="851"/>
                  <a:pt x="1171" y="847"/>
                </a:cubicBezTo>
                <a:cubicBezTo>
                  <a:pt x="1170" y="845"/>
                  <a:pt x="1174" y="837"/>
                  <a:pt x="1175" y="835"/>
                </a:cubicBezTo>
                <a:cubicBezTo>
                  <a:pt x="1176" y="832"/>
                  <a:pt x="1180" y="825"/>
                  <a:pt x="1179" y="821"/>
                </a:cubicBezTo>
                <a:cubicBezTo>
                  <a:pt x="1178" y="815"/>
                  <a:pt x="1176" y="808"/>
                  <a:pt x="1175" y="802"/>
                </a:cubicBezTo>
                <a:cubicBezTo>
                  <a:pt x="1174" y="797"/>
                  <a:pt x="1171" y="789"/>
                  <a:pt x="1171" y="785"/>
                </a:cubicBezTo>
                <a:cubicBezTo>
                  <a:pt x="1171" y="782"/>
                  <a:pt x="1175" y="778"/>
                  <a:pt x="1176" y="776"/>
                </a:cubicBezTo>
                <a:cubicBezTo>
                  <a:pt x="1184" y="762"/>
                  <a:pt x="1191" y="749"/>
                  <a:pt x="1199" y="735"/>
                </a:cubicBezTo>
                <a:cubicBezTo>
                  <a:pt x="1204" y="725"/>
                  <a:pt x="1210" y="723"/>
                  <a:pt x="1219" y="717"/>
                </a:cubicBezTo>
                <a:cubicBezTo>
                  <a:pt x="1224" y="714"/>
                  <a:pt x="1226" y="714"/>
                  <a:pt x="1227" y="708"/>
                </a:cubicBezTo>
                <a:cubicBezTo>
                  <a:pt x="1228" y="701"/>
                  <a:pt x="1229" y="694"/>
                  <a:pt x="1230" y="686"/>
                </a:cubicBezTo>
                <a:cubicBezTo>
                  <a:pt x="1232" y="678"/>
                  <a:pt x="1249" y="676"/>
                  <a:pt x="1252" y="668"/>
                </a:cubicBezTo>
                <a:cubicBezTo>
                  <a:pt x="1254" y="662"/>
                  <a:pt x="1255" y="654"/>
                  <a:pt x="1261" y="653"/>
                </a:cubicBezTo>
                <a:cubicBezTo>
                  <a:pt x="1263" y="652"/>
                  <a:pt x="1267" y="660"/>
                  <a:pt x="1271" y="659"/>
                </a:cubicBezTo>
                <a:cubicBezTo>
                  <a:pt x="1274" y="659"/>
                  <a:pt x="1278" y="656"/>
                  <a:pt x="1280" y="657"/>
                </a:cubicBezTo>
                <a:cubicBezTo>
                  <a:pt x="1281" y="658"/>
                  <a:pt x="1286" y="661"/>
                  <a:pt x="1287" y="661"/>
                </a:cubicBezTo>
                <a:cubicBezTo>
                  <a:pt x="1291" y="658"/>
                  <a:pt x="1296" y="655"/>
                  <a:pt x="1301" y="652"/>
                </a:cubicBezTo>
                <a:cubicBezTo>
                  <a:pt x="1309" y="648"/>
                  <a:pt x="1320" y="645"/>
                  <a:pt x="1330" y="643"/>
                </a:cubicBezTo>
                <a:cubicBezTo>
                  <a:pt x="1332" y="643"/>
                  <a:pt x="1336" y="642"/>
                  <a:pt x="1339" y="642"/>
                </a:cubicBezTo>
                <a:cubicBezTo>
                  <a:pt x="1341" y="643"/>
                  <a:pt x="1344" y="645"/>
                  <a:pt x="1346" y="645"/>
                </a:cubicBezTo>
                <a:cubicBezTo>
                  <a:pt x="1348" y="645"/>
                  <a:pt x="1351" y="642"/>
                  <a:pt x="1353" y="642"/>
                </a:cubicBezTo>
                <a:cubicBezTo>
                  <a:pt x="1355" y="641"/>
                  <a:pt x="1357" y="642"/>
                  <a:pt x="1359" y="642"/>
                </a:cubicBezTo>
                <a:cubicBezTo>
                  <a:pt x="1366" y="642"/>
                  <a:pt x="1370" y="643"/>
                  <a:pt x="1376" y="640"/>
                </a:cubicBezTo>
                <a:cubicBezTo>
                  <a:pt x="1380" y="637"/>
                  <a:pt x="1384" y="641"/>
                  <a:pt x="1389" y="643"/>
                </a:cubicBezTo>
                <a:cubicBezTo>
                  <a:pt x="1386" y="650"/>
                  <a:pt x="1385" y="651"/>
                  <a:pt x="1389" y="658"/>
                </a:cubicBezTo>
                <a:cubicBezTo>
                  <a:pt x="1391" y="661"/>
                  <a:pt x="1384" y="666"/>
                  <a:pt x="1381" y="669"/>
                </a:cubicBezTo>
                <a:cubicBezTo>
                  <a:pt x="1385" y="672"/>
                  <a:pt x="1390" y="678"/>
                  <a:pt x="1394" y="679"/>
                </a:cubicBezTo>
                <a:cubicBezTo>
                  <a:pt x="1402" y="682"/>
                  <a:pt x="1410" y="684"/>
                  <a:pt x="1418" y="686"/>
                </a:cubicBezTo>
                <a:cubicBezTo>
                  <a:pt x="1425" y="687"/>
                  <a:pt x="1423" y="694"/>
                  <a:pt x="1429" y="697"/>
                </a:cubicBezTo>
                <a:cubicBezTo>
                  <a:pt x="1434" y="699"/>
                  <a:pt x="1439" y="698"/>
                  <a:pt x="1444" y="702"/>
                </a:cubicBezTo>
                <a:cubicBezTo>
                  <a:pt x="1451" y="707"/>
                  <a:pt x="1455" y="708"/>
                  <a:pt x="1460" y="699"/>
                </a:cubicBezTo>
                <a:cubicBezTo>
                  <a:pt x="1461" y="697"/>
                  <a:pt x="1457" y="694"/>
                  <a:pt x="1458" y="692"/>
                </a:cubicBezTo>
                <a:cubicBezTo>
                  <a:pt x="1459" y="690"/>
                  <a:pt x="1461" y="685"/>
                  <a:pt x="1463" y="685"/>
                </a:cubicBezTo>
                <a:cubicBezTo>
                  <a:pt x="1470" y="683"/>
                  <a:pt x="1474" y="681"/>
                  <a:pt x="1482" y="684"/>
                </a:cubicBezTo>
                <a:cubicBezTo>
                  <a:pt x="1484" y="684"/>
                  <a:pt x="1482" y="688"/>
                  <a:pt x="1484" y="688"/>
                </a:cubicBezTo>
                <a:cubicBezTo>
                  <a:pt x="1488" y="689"/>
                  <a:pt x="1492" y="690"/>
                  <a:pt x="1495" y="690"/>
                </a:cubicBezTo>
                <a:cubicBezTo>
                  <a:pt x="1498" y="691"/>
                  <a:pt x="1498" y="692"/>
                  <a:pt x="1500" y="695"/>
                </a:cubicBezTo>
                <a:cubicBezTo>
                  <a:pt x="1501" y="697"/>
                  <a:pt x="1503" y="693"/>
                  <a:pt x="1505" y="694"/>
                </a:cubicBezTo>
                <a:cubicBezTo>
                  <a:pt x="1510" y="696"/>
                  <a:pt x="1516" y="697"/>
                  <a:pt x="1522" y="699"/>
                </a:cubicBezTo>
                <a:cubicBezTo>
                  <a:pt x="1528" y="701"/>
                  <a:pt x="1529" y="701"/>
                  <a:pt x="1535" y="698"/>
                </a:cubicBezTo>
                <a:cubicBezTo>
                  <a:pt x="1542" y="695"/>
                  <a:pt x="1543" y="694"/>
                  <a:pt x="1549" y="697"/>
                </a:cubicBezTo>
                <a:cubicBezTo>
                  <a:pt x="1557" y="701"/>
                  <a:pt x="1569" y="699"/>
                  <a:pt x="1573" y="689"/>
                </a:cubicBezTo>
                <a:cubicBezTo>
                  <a:pt x="1575" y="683"/>
                  <a:pt x="1586" y="664"/>
                  <a:pt x="1582" y="658"/>
                </a:cubicBezTo>
                <a:cubicBezTo>
                  <a:pt x="1579" y="654"/>
                  <a:pt x="1585" y="645"/>
                  <a:pt x="1584" y="643"/>
                </a:cubicBezTo>
                <a:cubicBezTo>
                  <a:pt x="1582" y="642"/>
                  <a:pt x="1580" y="644"/>
                  <a:pt x="1579" y="645"/>
                </a:cubicBezTo>
                <a:cubicBezTo>
                  <a:pt x="1577" y="647"/>
                  <a:pt x="1575" y="643"/>
                  <a:pt x="1573" y="644"/>
                </a:cubicBezTo>
                <a:cubicBezTo>
                  <a:pt x="1571" y="644"/>
                  <a:pt x="1569" y="649"/>
                  <a:pt x="1567" y="650"/>
                </a:cubicBezTo>
                <a:cubicBezTo>
                  <a:pt x="1565" y="651"/>
                  <a:pt x="1561" y="650"/>
                  <a:pt x="1559" y="650"/>
                </a:cubicBezTo>
                <a:cubicBezTo>
                  <a:pt x="1554" y="650"/>
                  <a:pt x="1552" y="645"/>
                  <a:pt x="1547" y="644"/>
                </a:cubicBezTo>
                <a:cubicBezTo>
                  <a:pt x="1544" y="644"/>
                  <a:pt x="1541" y="642"/>
                  <a:pt x="1540" y="645"/>
                </a:cubicBezTo>
                <a:cubicBezTo>
                  <a:pt x="1539" y="649"/>
                  <a:pt x="1539" y="649"/>
                  <a:pt x="1535" y="650"/>
                </a:cubicBezTo>
                <a:cubicBezTo>
                  <a:pt x="1531" y="651"/>
                  <a:pt x="1525" y="645"/>
                  <a:pt x="1522" y="643"/>
                </a:cubicBezTo>
                <a:cubicBezTo>
                  <a:pt x="1516" y="640"/>
                  <a:pt x="1506" y="624"/>
                  <a:pt x="1512" y="617"/>
                </a:cubicBezTo>
                <a:cubicBezTo>
                  <a:pt x="1510" y="617"/>
                  <a:pt x="1508" y="617"/>
                  <a:pt x="1506" y="617"/>
                </a:cubicBezTo>
                <a:cubicBezTo>
                  <a:pt x="1505" y="610"/>
                  <a:pt x="1514" y="609"/>
                  <a:pt x="1518" y="609"/>
                </a:cubicBezTo>
                <a:cubicBezTo>
                  <a:pt x="1525" y="608"/>
                  <a:pt x="1529" y="608"/>
                  <a:pt x="1535" y="605"/>
                </a:cubicBezTo>
                <a:cubicBezTo>
                  <a:pt x="1533" y="604"/>
                  <a:pt x="1531" y="603"/>
                  <a:pt x="1529" y="602"/>
                </a:cubicBezTo>
                <a:cubicBezTo>
                  <a:pt x="1530" y="598"/>
                  <a:pt x="1537" y="600"/>
                  <a:pt x="1541" y="600"/>
                </a:cubicBezTo>
                <a:cubicBezTo>
                  <a:pt x="1547" y="601"/>
                  <a:pt x="1547" y="599"/>
                  <a:pt x="1552" y="596"/>
                </a:cubicBezTo>
                <a:cubicBezTo>
                  <a:pt x="1555" y="594"/>
                  <a:pt x="1559" y="591"/>
                  <a:pt x="1563" y="591"/>
                </a:cubicBezTo>
                <a:cubicBezTo>
                  <a:pt x="1568" y="592"/>
                  <a:pt x="1572" y="593"/>
                  <a:pt x="1577" y="591"/>
                </a:cubicBezTo>
                <a:cubicBezTo>
                  <a:pt x="1576" y="593"/>
                  <a:pt x="1578" y="595"/>
                  <a:pt x="1580" y="596"/>
                </a:cubicBezTo>
                <a:cubicBezTo>
                  <a:pt x="1583" y="597"/>
                  <a:pt x="1582" y="593"/>
                  <a:pt x="1585" y="598"/>
                </a:cubicBezTo>
                <a:cubicBezTo>
                  <a:pt x="1586" y="599"/>
                  <a:pt x="1595" y="601"/>
                  <a:pt x="1598" y="602"/>
                </a:cubicBezTo>
                <a:cubicBezTo>
                  <a:pt x="1603" y="604"/>
                  <a:pt x="1606" y="601"/>
                  <a:pt x="1611" y="601"/>
                </a:cubicBezTo>
                <a:cubicBezTo>
                  <a:pt x="1617" y="602"/>
                  <a:pt x="1621" y="600"/>
                  <a:pt x="1625" y="597"/>
                </a:cubicBezTo>
                <a:cubicBezTo>
                  <a:pt x="1629" y="595"/>
                  <a:pt x="1627" y="588"/>
                  <a:pt x="1625" y="585"/>
                </a:cubicBezTo>
                <a:cubicBezTo>
                  <a:pt x="1621" y="581"/>
                  <a:pt x="1617" y="580"/>
                  <a:pt x="1613" y="576"/>
                </a:cubicBezTo>
                <a:cubicBezTo>
                  <a:pt x="1609" y="573"/>
                  <a:pt x="1606" y="568"/>
                  <a:pt x="1600" y="567"/>
                </a:cubicBezTo>
                <a:cubicBezTo>
                  <a:pt x="1600" y="567"/>
                  <a:pt x="1595" y="564"/>
                  <a:pt x="1595" y="564"/>
                </a:cubicBezTo>
                <a:cubicBezTo>
                  <a:pt x="1592" y="562"/>
                  <a:pt x="1590" y="560"/>
                  <a:pt x="1588" y="559"/>
                </a:cubicBezTo>
                <a:cubicBezTo>
                  <a:pt x="1589" y="558"/>
                  <a:pt x="1590" y="556"/>
                  <a:pt x="1590" y="556"/>
                </a:cubicBezTo>
                <a:cubicBezTo>
                  <a:pt x="1592" y="557"/>
                  <a:pt x="1594" y="557"/>
                  <a:pt x="1596" y="558"/>
                </a:cubicBezTo>
                <a:cubicBezTo>
                  <a:pt x="1594" y="551"/>
                  <a:pt x="1598" y="549"/>
                  <a:pt x="1603" y="549"/>
                </a:cubicBezTo>
                <a:cubicBezTo>
                  <a:pt x="1601" y="547"/>
                  <a:pt x="1598" y="546"/>
                  <a:pt x="1597" y="543"/>
                </a:cubicBezTo>
                <a:cubicBezTo>
                  <a:pt x="1599" y="543"/>
                  <a:pt x="1601" y="543"/>
                  <a:pt x="1603" y="543"/>
                </a:cubicBezTo>
                <a:cubicBezTo>
                  <a:pt x="1601" y="538"/>
                  <a:pt x="1607" y="542"/>
                  <a:pt x="1608" y="539"/>
                </a:cubicBezTo>
                <a:cubicBezTo>
                  <a:pt x="1609" y="535"/>
                  <a:pt x="1604" y="537"/>
                  <a:pt x="1603" y="537"/>
                </a:cubicBezTo>
                <a:cubicBezTo>
                  <a:pt x="1598" y="538"/>
                  <a:pt x="1592" y="538"/>
                  <a:pt x="1589" y="543"/>
                </a:cubicBezTo>
                <a:cubicBezTo>
                  <a:pt x="1589" y="542"/>
                  <a:pt x="1589" y="542"/>
                  <a:pt x="1589" y="541"/>
                </a:cubicBezTo>
                <a:cubicBezTo>
                  <a:pt x="1583" y="542"/>
                  <a:pt x="1581" y="543"/>
                  <a:pt x="1577" y="547"/>
                </a:cubicBezTo>
                <a:cubicBezTo>
                  <a:pt x="1577" y="547"/>
                  <a:pt x="1577" y="546"/>
                  <a:pt x="1578" y="545"/>
                </a:cubicBezTo>
                <a:cubicBezTo>
                  <a:pt x="1572" y="545"/>
                  <a:pt x="1575" y="552"/>
                  <a:pt x="1577" y="555"/>
                </a:cubicBezTo>
                <a:cubicBezTo>
                  <a:pt x="1580" y="558"/>
                  <a:pt x="1584" y="556"/>
                  <a:pt x="1589" y="556"/>
                </a:cubicBezTo>
                <a:cubicBezTo>
                  <a:pt x="1586" y="562"/>
                  <a:pt x="1582" y="558"/>
                  <a:pt x="1578" y="560"/>
                </a:cubicBezTo>
                <a:cubicBezTo>
                  <a:pt x="1574" y="562"/>
                  <a:pt x="1567" y="569"/>
                  <a:pt x="1563" y="565"/>
                </a:cubicBezTo>
                <a:cubicBezTo>
                  <a:pt x="1565" y="558"/>
                  <a:pt x="1562" y="559"/>
                  <a:pt x="1556" y="556"/>
                </a:cubicBezTo>
                <a:cubicBezTo>
                  <a:pt x="1559" y="555"/>
                  <a:pt x="1570" y="551"/>
                  <a:pt x="1563" y="548"/>
                </a:cubicBezTo>
                <a:cubicBezTo>
                  <a:pt x="1560" y="547"/>
                  <a:pt x="1557" y="548"/>
                  <a:pt x="1555" y="548"/>
                </a:cubicBezTo>
                <a:cubicBezTo>
                  <a:pt x="1553" y="548"/>
                  <a:pt x="1551" y="545"/>
                  <a:pt x="1549" y="544"/>
                </a:cubicBezTo>
                <a:cubicBezTo>
                  <a:pt x="1552" y="544"/>
                  <a:pt x="1556" y="546"/>
                  <a:pt x="1558" y="543"/>
                </a:cubicBezTo>
                <a:cubicBezTo>
                  <a:pt x="1555" y="544"/>
                  <a:pt x="1546" y="540"/>
                  <a:pt x="1544" y="543"/>
                </a:cubicBezTo>
                <a:cubicBezTo>
                  <a:pt x="1542" y="545"/>
                  <a:pt x="1535" y="550"/>
                  <a:pt x="1535" y="554"/>
                </a:cubicBezTo>
                <a:cubicBezTo>
                  <a:pt x="1534" y="556"/>
                  <a:pt x="1534" y="560"/>
                  <a:pt x="1533" y="562"/>
                </a:cubicBezTo>
                <a:cubicBezTo>
                  <a:pt x="1532" y="563"/>
                  <a:pt x="1528" y="563"/>
                  <a:pt x="1528" y="565"/>
                </a:cubicBezTo>
                <a:cubicBezTo>
                  <a:pt x="1526" y="571"/>
                  <a:pt x="1527" y="576"/>
                  <a:pt x="1522" y="579"/>
                </a:cubicBezTo>
                <a:cubicBezTo>
                  <a:pt x="1517" y="582"/>
                  <a:pt x="1518" y="588"/>
                  <a:pt x="1520" y="593"/>
                </a:cubicBezTo>
                <a:cubicBezTo>
                  <a:pt x="1522" y="595"/>
                  <a:pt x="1530" y="599"/>
                  <a:pt x="1529" y="600"/>
                </a:cubicBezTo>
                <a:cubicBezTo>
                  <a:pt x="1528" y="604"/>
                  <a:pt x="1521" y="599"/>
                  <a:pt x="1518" y="602"/>
                </a:cubicBezTo>
                <a:cubicBezTo>
                  <a:pt x="1514" y="605"/>
                  <a:pt x="1510" y="609"/>
                  <a:pt x="1507" y="613"/>
                </a:cubicBezTo>
                <a:cubicBezTo>
                  <a:pt x="1506" y="608"/>
                  <a:pt x="1508" y="608"/>
                  <a:pt x="1511" y="606"/>
                </a:cubicBezTo>
                <a:cubicBezTo>
                  <a:pt x="1509" y="605"/>
                  <a:pt x="1507" y="605"/>
                  <a:pt x="1504" y="604"/>
                </a:cubicBezTo>
                <a:cubicBezTo>
                  <a:pt x="1500" y="602"/>
                  <a:pt x="1498" y="603"/>
                  <a:pt x="1494" y="602"/>
                </a:cubicBezTo>
                <a:cubicBezTo>
                  <a:pt x="1492" y="602"/>
                  <a:pt x="1490" y="603"/>
                  <a:pt x="1488" y="604"/>
                </a:cubicBezTo>
                <a:cubicBezTo>
                  <a:pt x="1487" y="605"/>
                  <a:pt x="1489" y="608"/>
                  <a:pt x="1488" y="608"/>
                </a:cubicBezTo>
                <a:cubicBezTo>
                  <a:pt x="1485" y="611"/>
                  <a:pt x="1483" y="609"/>
                  <a:pt x="1480" y="607"/>
                </a:cubicBezTo>
                <a:cubicBezTo>
                  <a:pt x="1477" y="610"/>
                  <a:pt x="1480" y="613"/>
                  <a:pt x="1482" y="616"/>
                </a:cubicBezTo>
                <a:cubicBezTo>
                  <a:pt x="1485" y="621"/>
                  <a:pt x="1485" y="620"/>
                  <a:pt x="1481" y="624"/>
                </a:cubicBezTo>
                <a:cubicBezTo>
                  <a:pt x="1486" y="627"/>
                  <a:pt x="1491" y="629"/>
                  <a:pt x="1490" y="636"/>
                </a:cubicBezTo>
                <a:cubicBezTo>
                  <a:pt x="1487" y="633"/>
                  <a:pt x="1485" y="631"/>
                  <a:pt x="1482" y="634"/>
                </a:cubicBezTo>
                <a:cubicBezTo>
                  <a:pt x="1486" y="635"/>
                  <a:pt x="1486" y="638"/>
                  <a:pt x="1484" y="640"/>
                </a:cubicBezTo>
                <a:cubicBezTo>
                  <a:pt x="1481" y="642"/>
                  <a:pt x="1482" y="643"/>
                  <a:pt x="1483" y="647"/>
                </a:cubicBezTo>
                <a:cubicBezTo>
                  <a:pt x="1480" y="646"/>
                  <a:pt x="1478" y="647"/>
                  <a:pt x="1476" y="643"/>
                </a:cubicBezTo>
                <a:cubicBezTo>
                  <a:pt x="1475" y="640"/>
                  <a:pt x="1473" y="641"/>
                  <a:pt x="1471" y="643"/>
                </a:cubicBezTo>
                <a:cubicBezTo>
                  <a:pt x="1469" y="635"/>
                  <a:pt x="1467" y="634"/>
                  <a:pt x="1473" y="629"/>
                </a:cubicBezTo>
                <a:cubicBezTo>
                  <a:pt x="1467" y="629"/>
                  <a:pt x="1467" y="628"/>
                  <a:pt x="1464" y="622"/>
                </a:cubicBezTo>
                <a:cubicBezTo>
                  <a:pt x="1461" y="619"/>
                  <a:pt x="1460" y="614"/>
                  <a:pt x="1457" y="612"/>
                </a:cubicBezTo>
                <a:cubicBezTo>
                  <a:pt x="1452" y="608"/>
                  <a:pt x="1454" y="605"/>
                  <a:pt x="1455" y="598"/>
                </a:cubicBezTo>
                <a:cubicBezTo>
                  <a:pt x="1455" y="592"/>
                  <a:pt x="1453" y="592"/>
                  <a:pt x="1449" y="588"/>
                </a:cubicBezTo>
                <a:cubicBezTo>
                  <a:pt x="1443" y="584"/>
                  <a:pt x="1436" y="577"/>
                  <a:pt x="1428" y="576"/>
                </a:cubicBezTo>
                <a:cubicBezTo>
                  <a:pt x="1426" y="576"/>
                  <a:pt x="1422" y="570"/>
                  <a:pt x="1421" y="568"/>
                </a:cubicBezTo>
                <a:cubicBezTo>
                  <a:pt x="1420" y="562"/>
                  <a:pt x="1419" y="560"/>
                  <a:pt x="1415" y="557"/>
                </a:cubicBezTo>
                <a:cubicBezTo>
                  <a:pt x="1412" y="563"/>
                  <a:pt x="1410" y="560"/>
                  <a:pt x="1409" y="555"/>
                </a:cubicBezTo>
                <a:cubicBezTo>
                  <a:pt x="1408" y="551"/>
                  <a:pt x="1409" y="552"/>
                  <a:pt x="1404" y="553"/>
                </a:cubicBezTo>
                <a:cubicBezTo>
                  <a:pt x="1400" y="555"/>
                  <a:pt x="1397" y="555"/>
                  <a:pt x="1400" y="561"/>
                </a:cubicBezTo>
                <a:cubicBezTo>
                  <a:pt x="1401" y="562"/>
                  <a:pt x="1397" y="567"/>
                  <a:pt x="1401" y="569"/>
                </a:cubicBezTo>
                <a:cubicBezTo>
                  <a:pt x="1403" y="572"/>
                  <a:pt x="1408" y="574"/>
                  <a:pt x="1410" y="577"/>
                </a:cubicBezTo>
                <a:cubicBezTo>
                  <a:pt x="1412" y="580"/>
                  <a:pt x="1412" y="584"/>
                  <a:pt x="1415" y="587"/>
                </a:cubicBezTo>
                <a:cubicBezTo>
                  <a:pt x="1418" y="590"/>
                  <a:pt x="1420" y="592"/>
                  <a:pt x="1424" y="592"/>
                </a:cubicBezTo>
                <a:cubicBezTo>
                  <a:pt x="1427" y="592"/>
                  <a:pt x="1432" y="592"/>
                  <a:pt x="1427" y="596"/>
                </a:cubicBezTo>
                <a:cubicBezTo>
                  <a:pt x="1431" y="599"/>
                  <a:pt x="1451" y="607"/>
                  <a:pt x="1446" y="614"/>
                </a:cubicBezTo>
                <a:cubicBezTo>
                  <a:pt x="1444" y="613"/>
                  <a:pt x="1438" y="605"/>
                  <a:pt x="1436" y="607"/>
                </a:cubicBezTo>
                <a:cubicBezTo>
                  <a:pt x="1433" y="609"/>
                  <a:pt x="1433" y="610"/>
                  <a:pt x="1432" y="613"/>
                </a:cubicBezTo>
                <a:cubicBezTo>
                  <a:pt x="1432" y="616"/>
                  <a:pt x="1434" y="616"/>
                  <a:pt x="1436" y="617"/>
                </a:cubicBezTo>
                <a:cubicBezTo>
                  <a:pt x="1441" y="622"/>
                  <a:pt x="1432" y="623"/>
                  <a:pt x="1432" y="626"/>
                </a:cubicBezTo>
                <a:cubicBezTo>
                  <a:pt x="1433" y="630"/>
                  <a:pt x="1425" y="636"/>
                  <a:pt x="1425" y="630"/>
                </a:cubicBezTo>
                <a:cubicBezTo>
                  <a:pt x="1421" y="632"/>
                  <a:pt x="1420" y="637"/>
                  <a:pt x="1422" y="641"/>
                </a:cubicBezTo>
                <a:cubicBezTo>
                  <a:pt x="1424" y="645"/>
                  <a:pt x="1416" y="646"/>
                  <a:pt x="1415" y="643"/>
                </a:cubicBezTo>
                <a:cubicBezTo>
                  <a:pt x="1414" y="637"/>
                  <a:pt x="1395" y="638"/>
                  <a:pt x="1402" y="630"/>
                </a:cubicBezTo>
                <a:cubicBezTo>
                  <a:pt x="1403" y="631"/>
                  <a:pt x="1414" y="632"/>
                  <a:pt x="1416" y="631"/>
                </a:cubicBezTo>
                <a:cubicBezTo>
                  <a:pt x="1419" y="631"/>
                  <a:pt x="1423" y="631"/>
                  <a:pt x="1426" y="629"/>
                </a:cubicBezTo>
                <a:cubicBezTo>
                  <a:pt x="1428" y="628"/>
                  <a:pt x="1426" y="626"/>
                  <a:pt x="1429" y="624"/>
                </a:cubicBezTo>
                <a:cubicBezTo>
                  <a:pt x="1430" y="624"/>
                  <a:pt x="1426" y="612"/>
                  <a:pt x="1425" y="612"/>
                </a:cubicBezTo>
                <a:cubicBezTo>
                  <a:pt x="1423" y="611"/>
                  <a:pt x="1419" y="611"/>
                  <a:pt x="1420" y="609"/>
                </a:cubicBezTo>
                <a:cubicBezTo>
                  <a:pt x="1420" y="606"/>
                  <a:pt x="1417" y="605"/>
                  <a:pt x="1415" y="606"/>
                </a:cubicBezTo>
                <a:cubicBezTo>
                  <a:pt x="1415" y="603"/>
                  <a:pt x="1410" y="599"/>
                  <a:pt x="1408" y="599"/>
                </a:cubicBezTo>
                <a:cubicBezTo>
                  <a:pt x="1404" y="600"/>
                  <a:pt x="1401" y="596"/>
                  <a:pt x="1398" y="593"/>
                </a:cubicBezTo>
                <a:cubicBezTo>
                  <a:pt x="1393" y="588"/>
                  <a:pt x="1386" y="585"/>
                  <a:pt x="1385" y="579"/>
                </a:cubicBezTo>
                <a:cubicBezTo>
                  <a:pt x="1383" y="572"/>
                  <a:pt x="1383" y="572"/>
                  <a:pt x="1378" y="569"/>
                </a:cubicBezTo>
                <a:cubicBezTo>
                  <a:pt x="1375" y="567"/>
                  <a:pt x="1371" y="566"/>
                  <a:pt x="1369" y="569"/>
                </a:cubicBezTo>
                <a:cubicBezTo>
                  <a:pt x="1368" y="570"/>
                  <a:pt x="1353" y="581"/>
                  <a:pt x="1351" y="581"/>
                </a:cubicBezTo>
                <a:cubicBezTo>
                  <a:pt x="1346" y="579"/>
                  <a:pt x="1341" y="578"/>
                  <a:pt x="1336" y="576"/>
                </a:cubicBezTo>
                <a:cubicBezTo>
                  <a:pt x="1334" y="575"/>
                  <a:pt x="1330" y="580"/>
                  <a:pt x="1328" y="582"/>
                </a:cubicBezTo>
                <a:cubicBezTo>
                  <a:pt x="1327" y="583"/>
                  <a:pt x="1330" y="591"/>
                  <a:pt x="1328" y="593"/>
                </a:cubicBezTo>
                <a:cubicBezTo>
                  <a:pt x="1326" y="596"/>
                  <a:pt x="1319" y="598"/>
                  <a:pt x="1317" y="599"/>
                </a:cubicBezTo>
                <a:cubicBezTo>
                  <a:pt x="1309" y="603"/>
                  <a:pt x="1306" y="610"/>
                  <a:pt x="1301" y="618"/>
                </a:cubicBezTo>
                <a:cubicBezTo>
                  <a:pt x="1300" y="620"/>
                  <a:pt x="1306" y="623"/>
                  <a:pt x="1303" y="627"/>
                </a:cubicBezTo>
                <a:cubicBezTo>
                  <a:pt x="1301" y="629"/>
                  <a:pt x="1296" y="633"/>
                  <a:pt x="1298" y="636"/>
                </a:cubicBezTo>
                <a:cubicBezTo>
                  <a:pt x="1296" y="636"/>
                  <a:pt x="1292" y="637"/>
                  <a:pt x="1291" y="638"/>
                </a:cubicBezTo>
                <a:cubicBezTo>
                  <a:pt x="1290" y="640"/>
                  <a:pt x="1288" y="644"/>
                  <a:pt x="1287" y="644"/>
                </a:cubicBezTo>
                <a:cubicBezTo>
                  <a:pt x="1281" y="645"/>
                  <a:pt x="1276" y="645"/>
                  <a:pt x="1271" y="644"/>
                </a:cubicBezTo>
                <a:cubicBezTo>
                  <a:pt x="1267" y="644"/>
                  <a:pt x="1264" y="650"/>
                  <a:pt x="1261" y="651"/>
                </a:cubicBezTo>
                <a:cubicBezTo>
                  <a:pt x="1257" y="652"/>
                  <a:pt x="1251" y="645"/>
                  <a:pt x="1255" y="642"/>
                </a:cubicBezTo>
                <a:cubicBezTo>
                  <a:pt x="1252" y="644"/>
                  <a:pt x="1250" y="637"/>
                  <a:pt x="1245" y="640"/>
                </a:cubicBezTo>
                <a:cubicBezTo>
                  <a:pt x="1241" y="642"/>
                  <a:pt x="1238" y="639"/>
                  <a:pt x="1234" y="642"/>
                </a:cubicBezTo>
                <a:cubicBezTo>
                  <a:pt x="1235" y="639"/>
                  <a:pt x="1236" y="636"/>
                  <a:pt x="1235" y="633"/>
                </a:cubicBezTo>
                <a:cubicBezTo>
                  <a:pt x="1235" y="631"/>
                  <a:pt x="1235" y="629"/>
                  <a:pt x="1235" y="628"/>
                </a:cubicBezTo>
                <a:cubicBezTo>
                  <a:pt x="1235" y="626"/>
                  <a:pt x="1233" y="628"/>
                  <a:pt x="1232" y="627"/>
                </a:cubicBezTo>
                <a:cubicBezTo>
                  <a:pt x="1229" y="623"/>
                  <a:pt x="1232" y="621"/>
                  <a:pt x="1233" y="616"/>
                </a:cubicBezTo>
                <a:cubicBezTo>
                  <a:pt x="1234" y="611"/>
                  <a:pt x="1238" y="603"/>
                  <a:pt x="1236" y="599"/>
                </a:cubicBezTo>
                <a:cubicBezTo>
                  <a:pt x="1234" y="594"/>
                  <a:pt x="1235" y="589"/>
                  <a:pt x="1236" y="584"/>
                </a:cubicBezTo>
                <a:cubicBezTo>
                  <a:pt x="1233" y="587"/>
                  <a:pt x="1231" y="582"/>
                  <a:pt x="1232" y="580"/>
                </a:cubicBezTo>
                <a:cubicBezTo>
                  <a:pt x="1233" y="577"/>
                  <a:pt x="1238" y="577"/>
                  <a:pt x="1240" y="577"/>
                </a:cubicBezTo>
                <a:cubicBezTo>
                  <a:pt x="1240" y="576"/>
                  <a:pt x="1240" y="576"/>
                  <a:pt x="1239" y="575"/>
                </a:cubicBezTo>
                <a:cubicBezTo>
                  <a:pt x="1244" y="571"/>
                  <a:pt x="1246" y="577"/>
                  <a:pt x="1250" y="576"/>
                </a:cubicBezTo>
                <a:cubicBezTo>
                  <a:pt x="1256" y="574"/>
                  <a:pt x="1259" y="574"/>
                  <a:pt x="1264" y="576"/>
                </a:cubicBezTo>
                <a:cubicBezTo>
                  <a:pt x="1269" y="577"/>
                  <a:pt x="1273" y="575"/>
                  <a:pt x="1277" y="576"/>
                </a:cubicBezTo>
                <a:cubicBezTo>
                  <a:pt x="1280" y="577"/>
                  <a:pt x="1285" y="578"/>
                  <a:pt x="1288" y="578"/>
                </a:cubicBezTo>
                <a:cubicBezTo>
                  <a:pt x="1296" y="576"/>
                  <a:pt x="1295" y="560"/>
                  <a:pt x="1295" y="554"/>
                </a:cubicBezTo>
                <a:cubicBezTo>
                  <a:pt x="1295" y="548"/>
                  <a:pt x="1296" y="546"/>
                  <a:pt x="1290" y="544"/>
                </a:cubicBezTo>
                <a:cubicBezTo>
                  <a:pt x="1287" y="543"/>
                  <a:pt x="1286" y="537"/>
                  <a:pt x="1287" y="536"/>
                </a:cubicBezTo>
                <a:cubicBezTo>
                  <a:pt x="1284" y="536"/>
                  <a:pt x="1285" y="534"/>
                  <a:pt x="1284" y="534"/>
                </a:cubicBezTo>
                <a:cubicBezTo>
                  <a:pt x="1283" y="533"/>
                  <a:pt x="1279" y="533"/>
                  <a:pt x="1279" y="533"/>
                </a:cubicBezTo>
                <a:cubicBezTo>
                  <a:pt x="1276" y="531"/>
                  <a:pt x="1275" y="529"/>
                  <a:pt x="1272" y="530"/>
                </a:cubicBezTo>
                <a:cubicBezTo>
                  <a:pt x="1270" y="530"/>
                  <a:pt x="1269" y="530"/>
                  <a:pt x="1267" y="527"/>
                </a:cubicBezTo>
                <a:cubicBezTo>
                  <a:pt x="1268" y="527"/>
                  <a:pt x="1269" y="527"/>
                  <a:pt x="1270" y="526"/>
                </a:cubicBezTo>
                <a:cubicBezTo>
                  <a:pt x="1268" y="525"/>
                  <a:pt x="1267" y="524"/>
                  <a:pt x="1267" y="522"/>
                </a:cubicBezTo>
                <a:cubicBezTo>
                  <a:pt x="1270" y="521"/>
                  <a:pt x="1274" y="522"/>
                  <a:pt x="1277" y="520"/>
                </a:cubicBezTo>
                <a:cubicBezTo>
                  <a:pt x="1283" y="516"/>
                  <a:pt x="1279" y="523"/>
                  <a:pt x="1283" y="522"/>
                </a:cubicBezTo>
                <a:cubicBezTo>
                  <a:pt x="1285" y="522"/>
                  <a:pt x="1292" y="521"/>
                  <a:pt x="1292" y="519"/>
                </a:cubicBezTo>
                <a:cubicBezTo>
                  <a:pt x="1291" y="515"/>
                  <a:pt x="1290" y="512"/>
                  <a:pt x="1289" y="509"/>
                </a:cubicBezTo>
                <a:cubicBezTo>
                  <a:pt x="1290" y="509"/>
                  <a:pt x="1293" y="509"/>
                  <a:pt x="1294" y="511"/>
                </a:cubicBezTo>
                <a:cubicBezTo>
                  <a:pt x="1295" y="513"/>
                  <a:pt x="1294" y="513"/>
                  <a:pt x="1297" y="513"/>
                </a:cubicBezTo>
                <a:cubicBezTo>
                  <a:pt x="1301" y="514"/>
                  <a:pt x="1303" y="514"/>
                  <a:pt x="1307" y="512"/>
                </a:cubicBezTo>
                <a:cubicBezTo>
                  <a:pt x="1306" y="512"/>
                  <a:pt x="1305" y="511"/>
                  <a:pt x="1304" y="511"/>
                </a:cubicBezTo>
                <a:cubicBezTo>
                  <a:pt x="1307" y="508"/>
                  <a:pt x="1311" y="507"/>
                  <a:pt x="1314" y="505"/>
                </a:cubicBezTo>
                <a:cubicBezTo>
                  <a:pt x="1319" y="503"/>
                  <a:pt x="1314" y="500"/>
                  <a:pt x="1316" y="496"/>
                </a:cubicBezTo>
                <a:cubicBezTo>
                  <a:pt x="1317" y="495"/>
                  <a:pt x="1324" y="493"/>
                  <a:pt x="1326" y="492"/>
                </a:cubicBezTo>
                <a:cubicBezTo>
                  <a:pt x="1330" y="490"/>
                  <a:pt x="1332" y="490"/>
                  <a:pt x="1336" y="491"/>
                </a:cubicBezTo>
                <a:cubicBezTo>
                  <a:pt x="1335" y="490"/>
                  <a:pt x="1331" y="490"/>
                  <a:pt x="1331" y="488"/>
                </a:cubicBezTo>
                <a:cubicBezTo>
                  <a:pt x="1331" y="488"/>
                  <a:pt x="1335" y="487"/>
                  <a:pt x="1335" y="487"/>
                </a:cubicBezTo>
                <a:cubicBezTo>
                  <a:pt x="1336" y="486"/>
                  <a:pt x="1335" y="485"/>
                  <a:pt x="1336" y="484"/>
                </a:cubicBezTo>
                <a:cubicBezTo>
                  <a:pt x="1338" y="480"/>
                  <a:pt x="1339" y="478"/>
                  <a:pt x="1340" y="474"/>
                </a:cubicBezTo>
                <a:cubicBezTo>
                  <a:pt x="1340" y="472"/>
                  <a:pt x="1343" y="473"/>
                  <a:pt x="1345" y="471"/>
                </a:cubicBezTo>
                <a:cubicBezTo>
                  <a:pt x="1349" y="466"/>
                  <a:pt x="1353" y="469"/>
                  <a:pt x="1358" y="468"/>
                </a:cubicBezTo>
                <a:cubicBezTo>
                  <a:pt x="1359" y="467"/>
                  <a:pt x="1358" y="465"/>
                  <a:pt x="1359" y="465"/>
                </a:cubicBezTo>
                <a:cubicBezTo>
                  <a:pt x="1361" y="465"/>
                  <a:pt x="1362" y="464"/>
                  <a:pt x="1363" y="464"/>
                </a:cubicBezTo>
                <a:cubicBezTo>
                  <a:pt x="1365" y="464"/>
                  <a:pt x="1368" y="465"/>
                  <a:pt x="1370" y="465"/>
                </a:cubicBezTo>
                <a:cubicBezTo>
                  <a:pt x="1369" y="461"/>
                  <a:pt x="1372" y="462"/>
                  <a:pt x="1375" y="462"/>
                </a:cubicBezTo>
                <a:cubicBezTo>
                  <a:pt x="1374" y="461"/>
                  <a:pt x="1369" y="457"/>
                  <a:pt x="1371" y="456"/>
                </a:cubicBezTo>
                <a:cubicBezTo>
                  <a:pt x="1375" y="453"/>
                  <a:pt x="1372" y="453"/>
                  <a:pt x="1371" y="450"/>
                </a:cubicBezTo>
                <a:cubicBezTo>
                  <a:pt x="1370" y="446"/>
                  <a:pt x="1372" y="444"/>
                  <a:pt x="1369" y="442"/>
                </a:cubicBezTo>
                <a:cubicBezTo>
                  <a:pt x="1366" y="440"/>
                  <a:pt x="1367" y="438"/>
                  <a:pt x="1367" y="435"/>
                </a:cubicBezTo>
                <a:cubicBezTo>
                  <a:pt x="1366" y="429"/>
                  <a:pt x="1368" y="423"/>
                  <a:pt x="1374" y="423"/>
                </a:cubicBezTo>
                <a:cubicBezTo>
                  <a:pt x="1378" y="422"/>
                  <a:pt x="1382" y="418"/>
                  <a:pt x="1386" y="415"/>
                </a:cubicBezTo>
                <a:cubicBezTo>
                  <a:pt x="1383" y="420"/>
                  <a:pt x="1382" y="429"/>
                  <a:pt x="1388" y="431"/>
                </a:cubicBezTo>
                <a:cubicBezTo>
                  <a:pt x="1384" y="437"/>
                  <a:pt x="1377" y="439"/>
                  <a:pt x="1378" y="447"/>
                </a:cubicBezTo>
                <a:cubicBezTo>
                  <a:pt x="1379" y="453"/>
                  <a:pt x="1385" y="458"/>
                  <a:pt x="1391" y="456"/>
                </a:cubicBezTo>
                <a:cubicBezTo>
                  <a:pt x="1390" y="457"/>
                  <a:pt x="1389" y="459"/>
                  <a:pt x="1388" y="461"/>
                </a:cubicBezTo>
                <a:cubicBezTo>
                  <a:pt x="1394" y="464"/>
                  <a:pt x="1398" y="456"/>
                  <a:pt x="1403" y="456"/>
                </a:cubicBezTo>
                <a:cubicBezTo>
                  <a:pt x="1405" y="455"/>
                  <a:pt x="1409" y="458"/>
                  <a:pt x="1410" y="460"/>
                </a:cubicBezTo>
                <a:cubicBezTo>
                  <a:pt x="1411" y="463"/>
                  <a:pt x="1414" y="464"/>
                  <a:pt x="1417" y="465"/>
                </a:cubicBezTo>
                <a:cubicBezTo>
                  <a:pt x="1417" y="465"/>
                  <a:pt x="1417" y="463"/>
                  <a:pt x="1417" y="462"/>
                </a:cubicBezTo>
                <a:cubicBezTo>
                  <a:pt x="1416" y="462"/>
                  <a:pt x="1414" y="462"/>
                  <a:pt x="1412" y="462"/>
                </a:cubicBezTo>
                <a:cubicBezTo>
                  <a:pt x="1416" y="460"/>
                  <a:pt x="1428" y="460"/>
                  <a:pt x="1430" y="457"/>
                </a:cubicBezTo>
                <a:cubicBezTo>
                  <a:pt x="1434" y="451"/>
                  <a:pt x="1445" y="448"/>
                  <a:pt x="1450" y="453"/>
                </a:cubicBezTo>
                <a:cubicBezTo>
                  <a:pt x="1449" y="452"/>
                  <a:pt x="1448" y="452"/>
                  <a:pt x="1447" y="451"/>
                </a:cubicBezTo>
                <a:cubicBezTo>
                  <a:pt x="1447" y="456"/>
                  <a:pt x="1454" y="457"/>
                  <a:pt x="1456" y="454"/>
                </a:cubicBezTo>
                <a:cubicBezTo>
                  <a:pt x="1457" y="453"/>
                  <a:pt x="1458" y="450"/>
                  <a:pt x="1459" y="449"/>
                </a:cubicBezTo>
                <a:cubicBezTo>
                  <a:pt x="1459" y="449"/>
                  <a:pt x="1461" y="449"/>
                  <a:pt x="1461" y="448"/>
                </a:cubicBezTo>
                <a:cubicBezTo>
                  <a:pt x="1463" y="447"/>
                  <a:pt x="1465" y="446"/>
                  <a:pt x="1467" y="444"/>
                </a:cubicBezTo>
                <a:cubicBezTo>
                  <a:pt x="1466" y="446"/>
                  <a:pt x="1465" y="447"/>
                  <a:pt x="1463" y="449"/>
                </a:cubicBezTo>
                <a:cubicBezTo>
                  <a:pt x="1472" y="453"/>
                  <a:pt x="1467" y="437"/>
                  <a:pt x="1466" y="433"/>
                </a:cubicBezTo>
                <a:cubicBezTo>
                  <a:pt x="1466" y="430"/>
                  <a:pt x="1467" y="427"/>
                  <a:pt x="1469" y="425"/>
                </a:cubicBezTo>
                <a:cubicBezTo>
                  <a:pt x="1471" y="423"/>
                  <a:pt x="1469" y="419"/>
                  <a:pt x="1472" y="417"/>
                </a:cubicBezTo>
                <a:cubicBezTo>
                  <a:pt x="1480" y="411"/>
                  <a:pt x="1482" y="424"/>
                  <a:pt x="1488" y="424"/>
                </a:cubicBezTo>
                <a:cubicBezTo>
                  <a:pt x="1491" y="425"/>
                  <a:pt x="1493" y="420"/>
                  <a:pt x="1493" y="417"/>
                </a:cubicBezTo>
                <a:cubicBezTo>
                  <a:pt x="1492" y="415"/>
                  <a:pt x="1494" y="408"/>
                  <a:pt x="1494" y="408"/>
                </a:cubicBezTo>
                <a:cubicBezTo>
                  <a:pt x="1493" y="407"/>
                  <a:pt x="1491" y="409"/>
                  <a:pt x="1490" y="409"/>
                </a:cubicBezTo>
                <a:cubicBezTo>
                  <a:pt x="1489" y="408"/>
                  <a:pt x="1488" y="406"/>
                  <a:pt x="1487" y="405"/>
                </a:cubicBezTo>
                <a:cubicBezTo>
                  <a:pt x="1486" y="404"/>
                  <a:pt x="1485" y="398"/>
                  <a:pt x="1485" y="397"/>
                </a:cubicBezTo>
                <a:cubicBezTo>
                  <a:pt x="1491" y="395"/>
                  <a:pt x="1497" y="391"/>
                  <a:pt x="1503" y="392"/>
                </a:cubicBezTo>
                <a:cubicBezTo>
                  <a:pt x="1508" y="393"/>
                  <a:pt x="1512" y="393"/>
                  <a:pt x="1517" y="394"/>
                </a:cubicBezTo>
                <a:cubicBezTo>
                  <a:pt x="1523" y="395"/>
                  <a:pt x="1518" y="392"/>
                  <a:pt x="1521" y="390"/>
                </a:cubicBezTo>
                <a:cubicBezTo>
                  <a:pt x="1524" y="389"/>
                  <a:pt x="1527" y="389"/>
                  <a:pt x="1530" y="388"/>
                </a:cubicBezTo>
                <a:cubicBezTo>
                  <a:pt x="1532" y="387"/>
                  <a:pt x="1536" y="388"/>
                  <a:pt x="1538" y="389"/>
                </a:cubicBezTo>
                <a:cubicBezTo>
                  <a:pt x="1537" y="384"/>
                  <a:pt x="1529" y="383"/>
                  <a:pt x="1525" y="382"/>
                </a:cubicBezTo>
                <a:cubicBezTo>
                  <a:pt x="1526" y="381"/>
                  <a:pt x="1526" y="379"/>
                  <a:pt x="1527" y="378"/>
                </a:cubicBezTo>
                <a:cubicBezTo>
                  <a:pt x="1514" y="381"/>
                  <a:pt x="1501" y="384"/>
                  <a:pt x="1489" y="386"/>
                </a:cubicBezTo>
                <a:cubicBezTo>
                  <a:pt x="1487" y="386"/>
                  <a:pt x="1482" y="388"/>
                  <a:pt x="1481" y="387"/>
                </a:cubicBezTo>
                <a:cubicBezTo>
                  <a:pt x="1479" y="383"/>
                  <a:pt x="1478" y="382"/>
                  <a:pt x="1474" y="380"/>
                </a:cubicBezTo>
                <a:cubicBezTo>
                  <a:pt x="1469" y="378"/>
                  <a:pt x="1470" y="379"/>
                  <a:pt x="1470" y="373"/>
                </a:cubicBezTo>
                <a:cubicBezTo>
                  <a:pt x="1471" y="369"/>
                  <a:pt x="1471" y="367"/>
                  <a:pt x="1470" y="364"/>
                </a:cubicBezTo>
                <a:cubicBezTo>
                  <a:pt x="1470" y="361"/>
                  <a:pt x="1467" y="355"/>
                  <a:pt x="1467" y="352"/>
                </a:cubicBezTo>
                <a:cubicBezTo>
                  <a:pt x="1468" y="350"/>
                  <a:pt x="1473" y="346"/>
                  <a:pt x="1475" y="344"/>
                </a:cubicBezTo>
                <a:cubicBezTo>
                  <a:pt x="1479" y="339"/>
                  <a:pt x="1484" y="336"/>
                  <a:pt x="1488" y="332"/>
                </a:cubicBezTo>
                <a:cubicBezTo>
                  <a:pt x="1490" y="329"/>
                  <a:pt x="1493" y="323"/>
                  <a:pt x="1496" y="322"/>
                </a:cubicBezTo>
                <a:cubicBezTo>
                  <a:pt x="1498" y="321"/>
                  <a:pt x="1502" y="323"/>
                  <a:pt x="1501" y="318"/>
                </a:cubicBezTo>
                <a:cubicBezTo>
                  <a:pt x="1499" y="312"/>
                  <a:pt x="1494" y="309"/>
                  <a:pt x="1488" y="309"/>
                </a:cubicBezTo>
                <a:cubicBezTo>
                  <a:pt x="1479" y="309"/>
                  <a:pt x="1479" y="308"/>
                  <a:pt x="1472" y="315"/>
                </a:cubicBezTo>
                <a:cubicBezTo>
                  <a:pt x="1469" y="319"/>
                  <a:pt x="1467" y="323"/>
                  <a:pt x="1470" y="328"/>
                </a:cubicBezTo>
                <a:cubicBezTo>
                  <a:pt x="1473" y="333"/>
                  <a:pt x="1449" y="345"/>
                  <a:pt x="1447" y="348"/>
                </a:cubicBezTo>
                <a:cubicBezTo>
                  <a:pt x="1441" y="355"/>
                  <a:pt x="1431" y="367"/>
                  <a:pt x="1438" y="378"/>
                </a:cubicBezTo>
                <a:cubicBezTo>
                  <a:pt x="1440" y="383"/>
                  <a:pt x="1448" y="382"/>
                  <a:pt x="1451" y="388"/>
                </a:cubicBezTo>
                <a:cubicBezTo>
                  <a:pt x="1452" y="392"/>
                  <a:pt x="1446" y="395"/>
                  <a:pt x="1443" y="397"/>
                </a:cubicBezTo>
                <a:cubicBezTo>
                  <a:pt x="1438" y="401"/>
                  <a:pt x="1435" y="403"/>
                  <a:pt x="1434" y="410"/>
                </a:cubicBezTo>
                <a:cubicBezTo>
                  <a:pt x="1433" y="415"/>
                  <a:pt x="1433" y="423"/>
                  <a:pt x="1431" y="428"/>
                </a:cubicBezTo>
                <a:cubicBezTo>
                  <a:pt x="1428" y="435"/>
                  <a:pt x="1423" y="435"/>
                  <a:pt x="1417" y="436"/>
                </a:cubicBezTo>
                <a:cubicBezTo>
                  <a:pt x="1415" y="436"/>
                  <a:pt x="1415" y="439"/>
                  <a:pt x="1414" y="441"/>
                </a:cubicBezTo>
                <a:cubicBezTo>
                  <a:pt x="1414" y="444"/>
                  <a:pt x="1412" y="443"/>
                  <a:pt x="1409" y="444"/>
                </a:cubicBezTo>
                <a:cubicBezTo>
                  <a:pt x="1405" y="444"/>
                  <a:pt x="1405" y="445"/>
                  <a:pt x="1404" y="440"/>
                </a:cubicBezTo>
                <a:cubicBezTo>
                  <a:pt x="1404" y="438"/>
                  <a:pt x="1402" y="434"/>
                  <a:pt x="1403" y="432"/>
                </a:cubicBezTo>
                <a:cubicBezTo>
                  <a:pt x="1405" y="427"/>
                  <a:pt x="1398" y="422"/>
                  <a:pt x="1396" y="418"/>
                </a:cubicBezTo>
                <a:cubicBezTo>
                  <a:pt x="1394" y="416"/>
                  <a:pt x="1395" y="413"/>
                  <a:pt x="1394" y="412"/>
                </a:cubicBezTo>
                <a:cubicBezTo>
                  <a:pt x="1393" y="409"/>
                  <a:pt x="1391" y="407"/>
                  <a:pt x="1391" y="404"/>
                </a:cubicBezTo>
                <a:cubicBezTo>
                  <a:pt x="1390" y="402"/>
                  <a:pt x="1392" y="398"/>
                  <a:pt x="1390" y="397"/>
                </a:cubicBezTo>
                <a:cubicBezTo>
                  <a:pt x="1387" y="396"/>
                  <a:pt x="1387" y="392"/>
                  <a:pt x="1386" y="390"/>
                </a:cubicBezTo>
                <a:cubicBezTo>
                  <a:pt x="1384" y="396"/>
                  <a:pt x="1383" y="397"/>
                  <a:pt x="1378" y="401"/>
                </a:cubicBezTo>
                <a:cubicBezTo>
                  <a:pt x="1375" y="403"/>
                  <a:pt x="1372" y="407"/>
                  <a:pt x="1368" y="409"/>
                </a:cubicBezTo>
                <a:cubicBezTo>
                  <a:pt x="1363" y="413"/>
                  <a:pt x="1348" y="411"/>
                  <a:pt x="1348" y="402"/>
                </a:cubicBezTo>
                <a:cubicBezTo>
                  <a:pt x="1348" y="392"/>
                  <a:pt x="1343" y="381"/>
                  <a:pt x="1344" y="371"/>
                </a:cubicBezTo>
                <a:cubicBezTo>
                  <a:pt x="1344" y="361"/>
                  <a:pt x="1345" y="361"/>
                  <a:pt x="1352" y="356"/>
                </a:cubicBezTo>
                <a:cubicBezTo>
                  <a:pt x="1355" y="353"/>
                  <a:pt x="1359" y="351"/>
                  <a:pt x="1364" y="349"/>
                </a:cubicBezTo>
                <a:cubicBezTo>
                  <a:pt x="1369" y="346"/>
                  <a:pt x="1373" y="344"/>
                  <a:pt x="1377" y="340"/>
                </a:cubicBezTo>
                <a:cubicBezTo>
                  <a:pt x="1381" y="336"/>
                  <a:pt x="1384" y="332"/>
                  <a:pt x="1388" y="329"/>
                </a:cubicBezTo>
                <a:cubicBezTo>
                  <a:pt x="1396" y="321"/>
                  <a:pt x="1400" y="311"/>
                  <a:pt x="1406" y="301"/>
                </a:cubicBezTo>
                <a:cubicBezTo>
                  <a:pt x="1412" y="292"/>
                  <a:pt x="1420" y="285"/>
                  <a:pt x="1427" y="276"/>
                </a:cubicBezTo>
                <a:cubicBezTo>
                  <a:pt x="1435" y="268"/>
                  <a:pt x="1441" y="259"/>
                  <a:pt x="1451" y="255"/>
                </a:cubicBezTo>
                <a:cubicBezTo>
                  <a:pt x="1461" y="250"/>
                  <a:pt x="1472" y="246"/>
                  <a:pt x="1483" y="243"/>
                </a:cubicBezTo>
                <a:cubicBezTo>
                  <a:pt x="1487" y="242"/>
                  <a:pt x="1490" y="235"/>
                  <a:pt x="1493" y="233"/>
                </a:cubicBezTo>
                <a:cubicBezTo>
                  <a:pt x="1497" y="230"/>
                  <a:pt x="1503" y="230"/>
                  <a:pt x="1507" y="230"/>
                </a:cubicBezTo>
                <a:cubicBezTo>
                  <a:pt x="1502" y="236"/>
                  <a:pt x="1499" y="239"/>
                  <a:pt x="1497" y="246"/>
                </a:cubicBezTo>
                <a:cubicBezTo>
                  <a:pt x="1502" y="245"/>
                  <a:pt x="1506" y="237"/>
                  <a:pt x="1509" y="233"/>
                </a:cubicBezTo>
                <a:cubicBezTo>
                  <a:pt x="1510" y="236"/>
                  <a:pt x="1510" y="238"/>
                  <a:pt x="1511" y="241"/>
                </a:cubicBezTo>
                <a:cubicBezTo>
                  <a:pt x="1513" y="238"/>
                  <a:pt x="1515" y="235"/>
                  <a:pt x="1517" y="232"/>
                </a:cubicBezTo>
                <a:cubicBezTo>
                  <a:pt x="1518" y="231"/>
                  <a:pt x="1524" y="232"/>
                  <a:pt x="1526" y="232"/>
                </a:cubicBezTo>
                <a:cubicBezTo>
                  <a:pt x="1524" y="234"/>
                  <a:pt x="1523" y="237"/>
                  <a:pt x="1521" y="239"/>
                </a:cubicBezTo>
                <a:cubicBezTo>
                  <a:pt x="1527" y="243"/>
                  <a:pt x="1524" y="233"/>
                  <a:pt x="1529" y="234"/>
                </a:cubicBezTo>
                <a:cubicBezTo>
                  <a:pt x="1534" y="236"/>
                  <a:pt x="1539" y="238"/>
                  <a:pt x="1544" y="240"/>
                </a:cubicBezTo>
                <a:cubicBezTo>
                  <a:pt x="1548" y="242"/>
                  <a:pt x="1540" y="246"/>
                  <a:pt x="1538" y="246"/>
                </a:cubicBezTo>
                <a:cubicBezTo>
                  <a:pt x="1535" y="247"/>
                  <a:pt x="1530" y="245"/>
                  <a:pt x="1526" y="245"/>
                </a:cubicBezTo>
                <a:cubicBezTo>
                  <a:pt x="1528" y="249"/>
                  <a:pt x="1532" y="247"/>
                  <a:pt x="1534" y="251"/>
                </a:cubicBezTo>
                <a:cubicBezTo>
                  <a:pt x="1534" y="252"/>
                  <a:pt x="1539" y="251"/>
                  <a:pt x="1541" y="251"/>
                </a:cubicBezTo>
                <a:cubicBezTo>
                  <a:pt x="1545" y="251"/>
                  <a:pt x="1549" y="253"/>
                  <a:pt x="1552" y="249"/>
                </a:cubicBezTo>
                <a:cubicBezTo>
                  <a:pt x="1553" y="247"/>
                  <a:pt x="1558" y="251"/>
                  <a:pt x="1560" y="252"/>
                </a:cubicBezTo>
                <a:cubicBezTo>
                  <a:pt x="1559" y="256"/>
                  <a:pt x="1556" y="254"/>
                  <a:pt x="1553" y="253"/>
                </a:cubicBezTo>
                <a:cubicBezTo>
                  <a:pt x="1551" y="261"/>
                  <a:pt x="1566" y="258"/>
                  <a:pt x="1569" y="258"/>
                </a:cubicBezTo>
                <a:cubicBezTo>
                  <a:pt x="1577" y="258"/>
                  <a:pt x="1581" y="260"/>
                  <a:pt x="1588" y="265"/>
                </a:cubicBezTo>
                <a:cubicBezTo>
                  <a:pt x="1595" y="268"/>
                  <a:pt x="1601" y="272"/>
                  <a:pt x="1608" y="274"/>
                </a:cubicBezTo>
                <a:cubicBezTo>
                  <a:pt x="1613" y="276"/>
                  <a:pt x="1620" y="279"/>
                  <a:pt x="1623" y="285"/>
                </a:cubicBezTo>
                <a:cubicBezTo>
                  <a:pt x="1625" y="292"/>
                  <a:pt x="1624" y="291"/>
                  <a:pt x="1621" y="297"/>
                </a:cubicBezTo>
                <a:cubicBezTo>
                  <a:pt x="1619" y="300"/>
                  <a:pt x="1618" y="302"/>
                  <a:pt x="1615" y="303"/>
                </a:cubicBezTo>
                <a:cubicBezTo>
                  <a:pt x="1607" y="306"/>
                  <a:pt x="1604" y="306"/>
                  <a:pt x="1596" y="304"/>
                </a:cubicBezTo>
                <a:cubicBezTo>
                  <a:pt x="1582" y="301"/>
                  <a:pt x="1570" y="298"/>
                  <a:pt x="1557" y="291"/>
                </a:cubicBezTo>
                <a:cubicBezTo>
                  <a:pt x="1561" y="295"/>
                  <a:pt x="1572" y="302"/>
                  <a:pt x="1572" y="308"/>
                </a:cubicBezTo>
                <a:cubicBezTo>
                  <a:pt x="1572" y="314"/>
                  <a:pt x="1571" y="326"/>
                  <a:pt x="1576" y="329"/>
                </a:cubicBezTo>
                <a:cubicBezTo>
                  <a:pt x="1582" y="331"/>
                  <a:pt x="1590" y="338"/>
                  <a:pt x="1596" y="336"/>
                </a:cubicBezTo>
                <a:cubicBezTo>
                  <a:pt x="1600" y="334"/>
                  <a:pt x="1598" y="329"/>
                  <a:pt x="1594" y="329"/>
                </a:cubicBezTo>
                <a:cubicBezTo>
                  <a:pt x="1591" y="329"/>
                  <a:pt x="1589" y="325"/>
                  <a:pt x="1587" y="322"/>
                </a:cubicBezTo>
                <a:cubicBezTo>
                  <a:pt x="1592" y="317"/>
                  <a:pt x="1593" y="318"/>
                  <a:pt x="1600" y="321"/>
                </a:cubicBezTo>
                <a:cubicBezTo>
                  <a:pt x="1605" y="323"/>
                  <a:pt x="1611" y="325"/>
                  <a:pt x="1616" y="327"/>
                </a:cubicBezTo>
                <a:cubicBezTo>
                  <a:pt x="1616" y="325"/>
                  <a:pt x="1612" y="314"/>
                  <a:pt x="1612" y="314"/>
                </a:cubicBezTo>
                <a:cubicBezTo>
                  <a:pt x="1616" y="311"/>
                  <a:pt x="1621" y="308"/>
                  <a:pt x="1625" y="305"/>
                </a:cubicBezTo>
                <a:cubicBezTo>
                  <a:pt x="1627" y="304"/>
                  <a:pt x="1631" y="300"/>
                  <a:pt x="1634" y="300"/>
                </a:cubicBezTo>
                <a:cubicBezTo>
                  <a:pt x="1638" y="302"/>
                  <a:pt x="1643" y="303"/>
                  <a:pt x="1647" y="304"/>
                </a:cubicBezTo>
                <a:cubicBezTo>
                  <a:pt x="1648" y="302"/>
                  <a:pt x="1650" y="297"/>
                  <a:pt x="1649" y="295"/>
                </a:cubicBezTo>
                <a:cubicBezTo>
                  <a:pt x="1649" y="294"/>
                  <a:pt x="1644" y="287"/>
                  <a:pt x="1644" y="288"/>
                </a:cubicBezTo>
                <a:cubicBezTo>
                  <a:pt x="1645" y="284"/>
                  <a:pt x="1646" y="280"/>
                  <a:pt x="1647" y="276"/>
                </a:cubicBezTo>
                <a:cubicBezTo>
                  <a:pt x="1647" y="274"/>
                  <a:pt x="1642" y="270"/>
                  <a:pt x="1642" y="269"/>
                </a:cubicBezTo>
                <a:cubicBezTo>
                  <a:pt x="1647" y="269"/>
                  <a:pt x="1652" y="270"/>
                  <a:pt x="1658" y="271"/>
                </a:cubicBezTo>
                <a:cubicBezTo>
                  <a:pt x="1662" y="271"/>
                  <a:pt x="1664" y="277"/>
                  <a:pt x="1667" y="281"/>
                </a:cubicBezTo>
                <a:cubicBezTo>
                  <a:pt x="1664" y="281"/>
                  <a:pt x="1656" y="280"/>
                  <a:pt x="1655" y="283"/>
                </a:cubicBezTo>
                <a:cubicBezTo>
                  <a:pt x="1653" y="287"/>
                  <a:pt x="1657" y="289"/>
                  <a:pt x="1659" y="293"/>
                </a:cubicBezTo>
                <a:cubicBezTo>
                  <a:pt x="1662" y="296"/>
                  <a:pt x="1666" y="294"/>
                  <a:pt x="1671" y="294"/>
                </a:cubicBezTo>
                <a:cubicBezTo>
                  <a:pt x="1676" y="293"/>
                  <a:pt x="1672" y="289"/>
                  <a:pt x="1675" y="285"/>
                </a:cubicBezTo>
                <a:cubicBezTo>
                  <a:pt x="1676" y="284"/>
                  <a:pt x="1681" y="283"/>
                  <a:pt x="1682" y="282"/>
                </a:cubicBezTo>
                <a:cubicBezTo>
                  <a:pt x="1687" y="280"/>
                  <a:pt x="1692" y="278"/>
                  <a:pt x="1697" y="275"/>
                </a:cubicBezTo>
                <a:cubicBezTo>
                  <a:pt x="1704" y="272"/>
                  <a:pt x="1712" y="269"/>
                  <a:pt x="1719" y="265"/>
                </a:cubicBezTo>
                <a:cubicBezTo>
                  <a:pt x="1721" y="272"/>
                  <a:pt x="1721" y="272"/>
                  <a:pt x="1728" y="274"/>
                </a:cubicBezTo>
                <a:cubicBezTo>
                  <a:pt x="1732" y="275"/>
                  <a:pt x="1734" y="267"/>
                  <a:pt x="1738" y="267"/>
                </a:cubicBezTo>
                <a:cubicBezTo>
                  <a:pt x="1743" y="268"/>
                  <a:pt x="1747" y="269"/>
                  <a:pt x="1752" y="266"/>
                </a:cubicBezTo>
                <a:cubicBezTo>
                  <a:pt x="1757" y="264"/>
                  <a:pt x="1759" y="264"/>
                  <a:pt x="1765" y="265"/>
                </a:cubicBezTo>
                <a:cubicBezTo>
                  <a:pt x="1764" y="267"/>
                  <a:pt x="1763" y="269"/>
                  <a:pt x="1762" y="270"/>
                </a:cubicBezTo>
                <a:cubicBezTo>
                  <a:pt x="1769" y="272"/>
                  <a:pt x="1769" y="273"/>
                  <a:pt x="1773" y="266"/>
                </a:cubicBezTo>
                <a:cubicBezTo>
                  <a:pt x="1777" y="261"/>
                  <a:pt x="1775" y="260"/>
                  <a:pt x="1771" y="255"/>
                </a:cubicBezTo>
                <a:cubicBezTo>
                  <a:pt x="1780" y="251"/>
                  <a:pt x="1794" y="252"/>
                  <a:pt x="1804" y="256"/>
                </a:cubicBezTo>
                <a:cubicBezTo>
                  <a:pt x="1810" y="259"/>
                  <a:pt x="1817" y="261"/>
                  <a:pt x="1824" y="264"/>
                </a:cubicBezTo>
                <a:cubicBezTo>
                  <a:pt x="1828" y="266"/>
                  <a:pt x="1833" y="271"/>
                  <a:pt x="1837" y="274"/>
                </a:cubicBezTo>
                <a:cubicBezTo>
                  <a:pt x="1838" y="272"/>
                  <a:pt x="1840" y="264"/>
                  <a:pt x="1838" y="262"/>
                </a:cubicBezTo>
                <a:cubicBezTo>
                  <a:pt x="1833" y="258"/>
                  <a:pt x="1828" y="255"/>
                  <a:pt x="1824" y="251"/>
                </a:cubicBezTo>
                <a:cubicBezTo>
                  <a:pt x="1820" y="249"/>
                  <a:pt x="1826" y="242"/>
                  <a:pt x="1827" y="239"/>
                </a:cubicBezTo>
                <a:cubicBezTo>
                  <a:pt x="1828" y="236"/>
                  <a:pt x="1821" y="233"/>
                  <a:pt x="1818" y="232"/>
                </a:cubicBezTo>
                <a:cubicBezTo>
                  <a:pt x="1823" y="228"/>
                  <a:pt x="1828" y="224"/>
                  <a:pt x="1833" y="220"/>
                </a:cubicBezTo>
                <a:cubicBezTo>
                  <a:pt x="1836" y="217"/>
                  <a:pt x="1837" y="208"/>
                  <a:pt x="1839" y="204"/>
                </a:cubicBezTo>
                <a:cubicBezTo>
                  <a:pt x="1841" y="199"/>
                  <a:pt x="1863" y="204"/>
                  <a:pt x="1869" y="205"/>
                </a:cubicBezTo>
                <a:cubicBezTo>
                  <a:pt x="1867" y="210"/>
                  <a:pt x="1865" y="216"/>
                  <a:pt x="1863" y="222"/>
                </a:cubicBezTo>
                <a:cubicBezTo>
                  <a:pt x="1862" y="225"/>
                  <a:pt x="1866" y="231"/>
                  <a:pt x="1868" y="234"/>
                </a:cubicBezTo>
                <a:cubicBezTo>
                  <a:pt x="1870" y="239"/>
                  <a:pt x="1862" y="261"/>
                  <a:pt x="1866" y="264"/>
                </a:cubicBezTo>
                <a:cubicBezTo>
                  <a:pt x="1871" y="267"/>
                  <a:pt x="1876" y="267"/>
                  <a:pt x="1874" y="273"/>
                </a:cubicBezTo>
                <a:cubicBezTo>
                  <a:pt x="1872" y="277"/>
                  <a:pt x="1871" y="285"/>
                  <a:pt x="1868" y="286"/>
                </a:cubicBezTo>
                <a:cubicBezTo>
                  <a:pt x="1863" y="290"/>
                  <a:pt x="1857" y="293"/>
                  <a:pt x="1852" y="296"/>
                </a:cubicBezTo>
                <a:cubicBezTo>
                  <a:pt x="1850" y="297"/>
                  <a:pt x="1843" y="295"/>
                  <a:pt x="1840" y="295"/>
                </a:cubicBezTo>
                <a:cubicBezTo>
                  <a:pt x="1847" y="300"/>
                  <a:pt x="1854" y="305"/>
                  <a:pt x="1863" y="302"/>
                </a:cubicBezTo>
                <a:cubicBezTo>
                  <a:pt x="1870" y="300"/>
                  <a:pt x="1878" y="290"/>
                  <a:pt x="1883" y="284"/>
                </a:cubicBezTo>
                <a:cubicBezTo>
                  <a:pt x="1889" y="278"/>
                  <a:pt x="1874" y="270"/>
                  <a:pt x="1887" y="266"/>
                </a:cubicBezTo>
                <a:cubicBezTo>
                  <a:pt x="1889" y="265"/>
                  <a:pt x="1896" y="261"/>
                  <a:pt x="1897" y="264"/>
                </a:cubicBezTo>
                <a:cubicBezTo>
                  <a:pt x="1901" y="267"/>
                  <a:pt x="1904" y="271"/>
                  <a:pt x="1907" y="274"/>
                </a:cubicBezTo>
                <a:cubicBezTo>
                  <a:pt x="1906" y="270"/>
                  <a:pt x="1907" y="265"/>
                  <a:pt x="1903" y="262"/>
                </a:cubicBezTo>
                <a:cubicBezTo>
                  <a:pt x="1898" y="259"/>
                  <a:pt x="1897" y="259"/>
                  <a:pt x="1891" y="260"/>
                </a:cubicBezTo>
                <a:cubicBezTo>
                  <a:pt x="1890" y="260"/>
                  <a:pt x="1878" y="263"/>
                  <a:pt x="1878" y="261"/>
                </a:cubicBezTo>
                <a:cubicBezTo>
                  <a:pt x="1877" y="258"/>
                  <a:pt x="1874" y="252"/>
                  <a:pt x="1875" y="249"/>
                </a:cubicBezTo>
                <a:cubicBezTo>
                  <a:pt x="1877" y="245"/>
                  <a:pt x="1881" y="240"/>
                  <a:pt x="1879" y="236"/>
                </a:cubicBezTo>
                <a:cubicBezTo>
                  <a:pt x="1877" y="233"/>
                  <a:pt x="1870" y="226"/>
                  <a:pt x="1872" y="223"/>
                </a:cubicBezTo>
                <a:cubicBezTo>
                  <a:pt x="1875" y="218"/>
                  <a:pt x="1880" y="218"/>
                  <a:pt x="1885" y="216"/>
                </a:cubicBezTo>
                <a:cubicBezTo>
                  <a:pt x="1888" y="214"/>
                  <a:pt x="1885" y="206"/>
                  <a:pt x="1884" y="204"/>
                </a:cubicBezTo>
                <a:cubicBezTo>
                  <a:pt x="1887" y="203"/>
                  <a:pt x="1892" y="210"/>
                  <a:pt x="1890" y="213"/>
                </a:cubicBezTo>
                <a:cubicBezTo>
                  <a:pt x="1887" y="220"/>
                  <a:pt x="1887" y="220"/>
                  <a:pt x="1891" y="227"/>
                </a:cubicBezTo>
                <a:cubicBezTo>
                  <a:pt x="1894" y="231"/>
                  <a:pt x="1913" y="231"/>
                  <a:pt x="1917" y="232"/>
                </a:cubicBezTo>
                <a:cubicBezTo>
                  <a:pt x="1910" y="229"/>
                  <a:pt x="1904" y="226"/>
                  <a:pt x="1897" y="223"/>
                </a:cubicBezTo>
                <a:cubicBezTo>
                  <a:pt x="1889" y="220"/>
                  <a:pt x="1903" y="214"/>
                  <a:pt x="1906" y="213"/>
                </a:cubicBezTo>
                <a:cubicBezTo>
                  <a:pt x="1915" y="210"/>
                  <a:pt x="1919" y="212"/>
                  <a:pt x="1928" y="216"/>
                </a:cubicBezTo>
                <a:cubicBezTo>
                  <a:pt x="1931" y="217"/>
                  <a:pt x="1934" y="219"/>
                  <a:pt x="1936" y="221"/>
                </a:cubicBezTo>
                <a:cubicBezTo>
                  <a:pt x="1939" y="222"/>
                  <a:pt x="1942" y="221"/>
                  <a:pt x="1945" y="220"/>
                </a:cubicBezTo>
                <a:cubicBezTo>
                  <a:pt x="1944" y="218"/>
                  <a:pt x="1943" y="212"/>
                  <a:pt x="1941" y="210"/>
                </a:cubicBezTo>
                <a:cubicBezTo>
                  <a:pt x="1940" y="209"/>
                  <a:pt x="1933" y="209"/>
                  <a:pt x="1931" y="208"/>
                </a:cubicBezTo>
                <a:cubicBezTo>
                  <a:pt x="1927" y="208"/>
                  <a:pt x="1927" y="194"/>
                  <a:pt x="1926" y="191"/>
                </a:cubicBezTo>
                <a:cubicBezTo>
                  <a:pt x="1937" y="190"/>
                  <a:pt x="1947" y="189"/>
                  <a:pt x="1957" y="188"/>
                </a:cubicBezTo>
                <a:cubicBezTo>
                  <a:pt x="1963" y="187"/>
                  <a:pt x="1969" y="186"/>
                  <a:pt x="1975" y="186"/>
                </a:cubicBezTo>
                <a:cubicBezTo>
                  <a:pt x="1979" y="185"/>
                  <a:pt x="1977" y="181"/>
                  <a:pt x="1977" y="177"/>
                </a:cubicBezTo>
                <a:cubicBezTo>
                  <a:pt x="1978" y="170"/>
                  <a:pt x="1977" y="170"/>
                  <a:pt x="1983" y="166"/>
                </a:cubicBezTo>
                <a:cubicBezTo>
                  <a:pt x="1987" y="163"/>
                  <a:pt x="1992" y="160"/>
                  <a:pt x="1996" y="158"/>
                </a:cubicBezTo>
                <a:cubicBezTo>
                  <a:pt x="2006" y="155"/>
                  <a:pt x="2018" y="154"/>
                  <a:pt x="2028" y="152"/>
                </a:cubicBezTo>
                <a:cubicBezTo>
                  <a:pt x="2047" y="149"/>
                  <a:pt x="2065" y="147"/>
                  <a:pt x="2083" y="140"/>
                </a:cubicBezTo>
                <a:cubicBezTo>
                  <a:pt x="2087" y="138"/>
                  <a:pt x="2085" y="131"/>
                  <a:pt x="2089" y="129"/>
                </a:cubicBezTo>
                <a:cubicBezTo>
                  <a:pt x="2094" y="127"/>
                  <a:pt x="2100" y="124"/>
                  <a:pt x="2105" y="121"/>
                </a:cubicBezTo>
                <a:cubicBezTo>
                  <a:pt x="2111" y="118"/>
                  <a:pt x="2123" y="118"/>
                  <a:pt x="2128" y="125"/>
                </a:cubicBezTo>
                <a:cubicBezTo>
                  <a:pt x="2123" y="126"/>
                  <a:pt x="2117" y="128"/>
                  <a:pt x="2112" y="129"/>
                </a:cubicBezTo>
                <a:cubicBezTo>
                  <a:pt x="2120" y="131"/>
                  <a:pt x="2128" y="132"/>
                  <a:pt x="2136" y="133"/>
                </a:cubicBezTo>
                <a:cubicBezTo>
                  <a:pt x="2133" y="136"/>
                  <a:pt x="2130" y="139"/>
                  <a:pt x="2127" y="141"/>
                </a:cubicBezTo>
                <a:cubicBezTo>
                  <a:pt x="2131" y="142"/>
                  <a:pt x="2135" y="142"/>
                  <a:pt x="2140" y="142"/>
                </a:cubicBezTo>
                <a:cubicBezTo>
                  <a:pt x="2140" y="141"/>
                  <a:pt x="2139" y="134"/>
                  <a:pt x="2141" y="134"/>
                </a:cubicBezTo>
                <a:cubicBezTo>
                  <a:pt x="2144" y="134"/>
                  <a:pt x="2148" y="134"/>
                  <a:pt x="2151" y="134"/>
                </a:cubicBezTo>
                <a:cubicBezTo>
                  <a:pt x="2156" y="135"/>
                  <a:pt x="2162" y="133"/>
                  <a:pt x="2167" y="137"/>
                </a:cubicBezTo>
                <a:cubicBezTo>
                  <a:pt x="2171" y="140"/>
                  <a:pt x="2179" y="143"/>
                  <a:pt x="2182" y="147"/>
                </a:cubicBezTo>
                <a:cubicBezTo>
                  <a:pt x="2183" y="148"/>
                  <a:pt x="2188" y="153"/>
                  <a:pt x="2187" y="154"/>
                </a:cubicBezTo>
                <a:cubicBezTo>
                  <a:pt x="2186" y="156"/>
                  <a:pt x="2185" y="161"/>
                  <a:pt x="2183" y="162"/>
                </a:cubicBezTo>
                <a:cubicBezTo>
                  <a:pt x="2162" y="175"/>
                  <a:pt x="2140" y="188"/>
                  <a:pt x="2119" y="202"/>
                </a:cubicBezTo>
                <a:cubicBezTo>
                  <a:pt x="2134" y="197"/>
                  <a:pt x="2149" y="193"/>
                  <a:pt x="2164" y="189"/>
                </a:cubicBezTo>
                <a:cubicBezTo>
                  <a:pt x="2160" y="188"/>
                  <a:pt x="2156" y="188"/>
                  <a:pt x="2152" y="187"/>
                </a:cubicBezTo>
                <a:cubicBezTo>
                  <a:pt x="2157" y="183"/>
                  <a:pt x="2164" y="180"/>
                  <a:pt x="2169" y="184"/>
                </a:cubicBezTo>
                <a:cubicBezTo>
                  <a:pt x="2177" y="190"/>
                  <a:pt x="2179" y="189"/>
                  <a:pt x="2189" y="188"/>
                </a:cubicBezTo>
                <a:cubicBezTo>
                  <a:pt x="2202" y="187"/>
                  <a:pt x="2215" y="190"/>
                  <a:pt x="2228" y="191"/>
                </a:cubicBezTo>
                <a:cubicBezTo>
                  <a:pt x="2225" y="193"/>
                  <a:pt x="2223" y="194"/>
                  <a:pt x="2220" y="196"/>
                </a:cubicBezTo>
                <a:cubicBezTo>
                  <a:pt x="2223" y="197"/>
                  <a:pt x="2229" y="202"/>
                  <a:pt x="2232" y="201"/>
                </a:cubicBezTo>
                <a:cubicBezTo>
                  <a:pt x="2238" y="201"/>
                  <a:pt x="2243" y="201"/>
                  <a:pt x="2248" y="201"/>
                </a:cubicBezTo>
                <a:cubicBezTo>
                  <a:pt x="2251" y="200"/>
                  <a:pt x="2259" y="202"/>
                  <a:pt x="2260" y="198"/>
                </a:cubicBezTo>
                <a:cubicBezTo>
                  <a:pt x="2261" y="190"/>
                  <a:pt x="2260" y="190"/>
                  <a:pt x="2267" y="190"/>
                </a:cubicBezTo>
                <a:cubicBezTo>
                  <a:pt x="2272" y="190"/>
                  <a:pt x="2277" y="191"/>
                  <a:pt x="2282" y="190"/>
                </a:cubicBezTo>
                <a:cubicBezTo>
                  <a:pt x="2285" y="189"/>
                  <a:pt x="2293" y="186"/>
                  <a:pt x="2296" y="187"/>
                </a:cubicBezTo>
                <a:cubicBezTo>
                  <a:pt x="2299" y="188"/>
                  <a:pt x="2304" y="196"/>
                  <a:pt x="2307" y="199"/>
                </a:cubicBezTo>
                <a:cubicBezTo>
                  <a:pt x="2308" y="201"/>
                  <a:pt x="2305" y="210"/>
                  <a:pt x="2305" y="213"/>
                </a:cubicBezTo>
                <a:cubicBezTo>
                  <a:pt x="2305" y="215"/>
                  <a:pt x="2305" y="227"/>
                  <a:pt x="2307" y="227"/>
                </a:cubicBezTo>
                <a:cubicBezTo>
                  <a:pt x="2311" y="230"/>
                  <a:pt x="2316" y="233"/>
                  <a:pt x="2321" y="235"/>
                </a:cubicBezTo>
                <a:cubicBezTo>
                  <a:pt x="2323" y="237"/>
                  <a:pt x="2329" y="226"/>
                  <a:pt x="2330" y="224"/>
                </a:cubicBezTo>
                <a:cubicBezTo>
                  <a:pt x="2334" y="219"/>
                  <a:pt x="2334" y="218"/>
                  <a:pt x="2339" y="222"/>
                </a:cubicBezTo>
                <a:cubicBezTo>
                  <a:pt x="2345" y="225"/>
                  <a:pt x="2346" y="227"/>
                  <a:pt x="2352" y="225"/>
                </a:cubicBezTo>
                <a:cubicBezTo>
                  <a:pt x="2356" y="224"/>
                  <a:pt x="2361" y="221"/>
                  <a:pt x="2364" y="223"/>
                </a:cubicBezTo>
                <a:cubicBezTo>
                  <a:pt x="2367" y="224"/>
                  <a:pt x="2373" y="229"/>
                  <a:pt x="2377" y="228"/>
                </a:cubicBezTo>
                <a:cubicBezTo>
                  <a:pt x="2381" y="226"/>
                  <a:pt x="2386" y="224"/>
                  <a:pt x="2391" y="222"/>
                </a:cubicBezTo>
                <a:cubicBezTo>
                  <a:pt x="2390" y="220"/>
                  <a:pt x="2385" y="214"/>
                  <a:pt x="2387" y="212"/>
                </a:cubicBezTo>
                <a:cubicBezTo>
                  <a:pt x="2388" y="210"/>
                  <a:pt x="2393" y="202"/>
                  <a:pt x="2395" y="202"/>
                </a:cubicBezTo>
                <a:cubicBezTo>
                  <a:pt x="2404" y="203"/>
                  <a:pt x="2413" y="205"/>
                  <a:pt x="2422" y="206"/>
                </a:cubicBezTo>
                <a:cubicBezTo>
                  <a:pt x="2429" y="207"/>
                  <a:pt x="2437" y="209"/>
                  <a:pt x="2443" y="211"/>
                </a:cubicBezTo>
                <a:cubicBezTo>
                  <a:pt x="2451" y="213"/>
                  <a:pt x="2461" y="214"/>
                  <a:pt x="2467" y="217"/>
                </a:cubicBezTo>
                <a:cubicBezTo>
                  <a:pt x="2471" y="220"/>
                  <a:pt x="2481" y="235"/>
                  <a:pt x="2485" y="234"/>
                </a:cubicBezTo>
                <a:cubicBezTo>
                  <a:pt x="2494" y="233"/>
                  <a:pt x="2503" y="231"/>
                  <a:pt x="2512" y="229"/>
                </a:cubicBezTo>
                <a:cubicBezTo>
                  <a:pt x="2520" y="228"/>
                  <a:pt x="2527" y="232"/>
                  <a:pt x="2535" y="234"/>
                </a:cubicBezTo>
                <a:cubicBezTo>
                  <a:pt x="2539" y="235"/>
                  <a:pt x="2541" y="235"/>
                  <a:pt x="2543" y="239"/>
                </a:cubicBezTo>
                <a:cubicBezTo>
                  <a:pt x="2544" y="244"/>
                  <a:pt x="2544" y="245"/>
                  <a:pt x="2542" y="251"/>
                </a:cubicBezTo>
                <a:cubicBezTo>
                  <a:pt x="2550" y="253"/>
                  <a:pt x="2556" y="256"/>
                  <a:pt x="2564" y="255"/>
                </a:cubicBezTo>
                <a:cubicBezTo>
                  <a:pt x="2573" y="253"/>
                  <a:pt x="2579" y="253"/>
                  <a:pt x="2589" y="254"/>
                </a:cubicBezTo>
                <a:cubicBezTo>
                  <a:pt x="2592" y="255"/>
                  <a:pt x="2597" y="257"/>
                  <a:pt x="2600" y="255"/>
                </a:cubicBezTo>
                <a:cubicBezTo>
                  <a:pt x="2604" y="251"/>
                  <a:pt x="2604" y="251"/>
                  <a:pt x="2607" y="255"/>
                </a:cubicBezTo>
                <a:cubicBezTo>
                  <a:pt x="2610" y="258"/>
                  <a:pt x="2615" y="264"/>
                  <a:pt x="2618" y="266"/>
                </a:cubicBezTo>
                <a:cubicBezTo>
                  <a:pt x="2621" y="267"/>
                  <a:pt x="2626" y="265"/>
                  <a:pt x="2629" y="264"/>
                </a:cubicBezTo>
                <a:cubicBezTo>
                  <a:pt x="2628" y="258"/>
                  <a:pt x="2627" y="252"/>
                  <a:pt x="2627" y="246"/>
                </a:cubicBezTo>
                <a:cubicBezTo>
                  <a:pt x="2640" y="247"/>
                  <a:pt x="2653" y="248"/>
                  <a:pt x="2666" y="249"/>
                </a:cubicBezTo>
                <a:cubicBezTo>
                  <a:pt x="2676" y="250"/>
                  <a:pt x="2686" y="257"/>
                  <a:pt x="2696" y="262"/>
                </a:cubicBezTo>
                <a:cubicBezTo>
                  <a:pt x="2707" y="267"/>
                  <a:pt x="2717" y="272"/>
                  <a:pt x="2727" y="278"/>
                </a:cubicBezTo>
                <a:cubicBezTo>
                  <a:pt x="2734" y="282"/>
                  <a:pt x="2735" y="283"/>
                  <a:pt x="2738" y="290"/>
                </a:cubicBezTo>
                <a:cubicBezTo>
                  <a:pt x="2741" y="298"/>
                  <a:pt x="2740" y="301"/>
                  <a:pt x="2748" y="301"/>
                </a:cubicBezTo>
                <a:cubicBezTo>
                  <a:pt x="2747" y="298"/>
                  <a:pt x="2746" y="294"/>
                  <a:pt x="2745" y="291"/>
                </a:cubicBezTo>
                <a:cubicBezTo>
                  <a:pt x="2753" y="291"/>
                  <a:pt x="2758" y="291"/>
                  <a:pt x="2765" y="294"/>
                </a:cubicBezTo>
                <a:cubicBezTo>
                  <a:pt x="2771" y="296"/>
                  <a:pt x="2776" y="302"/>
                  <a:pt x="2780" y="306"/>
                </a:cubicBezTo>
                <a:cubicBezTo>
                  <a:pt x="2777" y="308"/>
                  <a:pt x="2773" y="313"/>
                  <a:pt x="2770" y="314"/>
                </a:cubicBezTo>
                <a:cubicBezTo>
                  <a:pt x="2767" y="314"/>
                  <a:pt x="2762" y="312"/>
                  <a:pt x="2759" y="312"/>
                </a:cubicBezTo>
                <a:close/>
                <a:moveTo>
                  <a:pt x="1724" y="597"/>
                </a:moveTo>
                <a:cubicBezTo>
                  <a:pt x="1722" y="595"/>
                  <a:pt x="1722" y="591"/>
                  <a:pt x="1721" y="590"/>
                </a:cubicBezTo>
                <a:cubicBezTo>
                  <a:pt x="1714" y="587"/>
                  <a:pt x="1713" y="597"/>
                  <a:pt x="1713" y="600"/>
                </a:cubicBezTo>
                <a:cubicBezTo>
                  <a:pt x="1710" y="594"/>
                  <a:pt x="1709" y="591"/>
                  <a:pt x="1712" y="585"/>
                </a:cubicBezTo>
                <a:cubicBezTo>
                  <a:pt x="1709" y="583"/>
                  <a:pt x="1703" y="582"/>
                  <a:pt x="1701" y="580"/>
                </a:cubicBezTo>
                <a:cubicBezTo>
                  <a:pt x="1700" y="578"/>
                  <a:pt x="1700" y="571"/>
                  <a:pt x="1700" y="569"/>
                </a:cubicBezTo>
                <a:cubicBezTo>
                  <a:pt x="1700" y="569"/>
                  <a:pt x="1691" y="565"/>
                  <a:pt x="1695" y="564"/>
                </a:cubicBezTo>
                <a:cubicBezTo>
                  <a:pt x="1698" y="563"/>
                  <a:pt x="1700" y="568"/>
                  <a:pt x="1703" y="565"/>
                </a:cubicBezTo>
                <a:cubicBezTo>
                  <a:pt x="1701" y="562"/>
                  <a:pt x="1698" y="562"/>
                  <a:pt x="1700" y="559"/>
                </a:cubicBezTo>
                <a:cubicBezTo>
                  <a:pt x="1702" y="557"/>
                  <a:pt x="1705" y="556"/>
                  <a:pt x="1707" y="556"/>
                </a:cubicBezTo>
                <a:cubicBezTo>
                  <a:pt x="1711" y="557"/>
                  <a:pt x="1718" y="557"/>
                  <a:pt x="1722" y="559"/>
                </a:cubicBezTo>
                <a:cubicBezTo>
                  <a:pt x="1719" y="560"/>
                  <a:pt x="1716" y="563"/>
                  <a:pt x="1717" y="567"/>
                </a:cubicBezTo>
                <a:cubicBezTo>
                  <a:pt x="1719" y="563"/>
                  <a:pt x="1721" y="560"/>
                  <a:pt x="1725" y="560"/>
                </a:cubicBezTo>
                <a:cubicBezTo>
                  <a:pt x="1723" y="552"/>
                  <a:pt x="1721" y="557"/>
                  <a:pt x="1715" y="555"/>
                </a:cubicBezTo>
                <a:cubicBezTo>
                  <a:pt x="1716" y="552"/>
                  <a:pt x="1718" y="548"/>
                  <a:pt x="1716" y="545"/>
                </a:cubicBezTo>
                <a:cubicBezTo>
                  <a:pt x="1716" y="544"/>
                  <a:pt x="1713" y="537"/>
                  <a:pt x="1711" y="540"/>
                </a:cubicBezTo>
                <a:cubicBezTo>
                  <a:pt x="1708" y="543"/>
                  <a:pt x="1704" y="540"/>
                  <a:pt x="1701" y="538"/>
                </a:cubicBezTo>
                <a:cubicBezTo>
                  <a:pt x="1699" y="537"/>
                  <a:pt x="1695" y="541"/>
                  <a:pt x="1692" y="542"/>
                </a:cubicBezTo>
                <a:cubicBezTo>
                  <a:pt x="1686" y="543"/>
                  <a:pt x="1687" y="540"/>
                  <a:pt x="1685" y="547"/>
                </a:cubicBezTo>
                <a:cubicBezTo>
                  <a:pt x="1684" y="550"/>
                  <a:pt x="1677" y="551"/>
                  <a:pt x="1675" y="552"/>
                </a:cubicBezTo>
                <a:cubicBezTo>
                  <a:pt x="1671" y="554"/>
                  <a:pt x="1671" y="554"/>
                  <a:pt x="1670" y="559"/>
                </a:cubicBezTo>
                <a:cubicBezTo>
                  <a:pt x="1670" y="561"/>
                  <a:pt x="1666" y="564"/>
                  <a:pt x="1665" y="566"/>
                </a:cubicBezTo>
                <a:cubicBezTo>
                  <a:pt x="1668" y="566"/>
                  <a:pt x="1673" y="569"/>
                  <a:pt x="1673" y="574"/>
                </a:cubicBezTo>
                <a:cubicBezTo>
                  <a:pt x="1673" y="580"/>
                  <a:pt x="1674" y="583"/>
                  <a:pt x="1676" y="589"/>
                </a:cubicBezTo>
                <a:cubicBezTo>
                  <a:pt x="1678" y="593"/>
                  <a:pt x="1682" y="594"/>
                  <a:pt x="1684" y="598"/>
                </a:cubicBezTo>
                <a:cubicBezTo>
                  <a:pt x="1688" y="603"/>
                  <a:pt x="1689" y="605"/>
                  <a:pt x="1694" y="608"/>
                </a:cubicBezTo>
                <a:cubicBezTo>
                  <a:pt x="1690" y="609"/>
                  <a:pt x="1689" y="609"/>
                  <a:pt x="1687" y="614"/>
                </a:cubicBezTo>
                <a:cubicBezTo>
                  <a:pt x="1687" y="617"/>
                  <a:pt x="1685" y="620"/>
                  <a:pt x="1684" y="623"/>
                </a:cubicBezTo>
                <a:cubicBezTo>
                  <a:pt x="1683" y="627"/>
                  <a:pt x="1683" y="629"/>
                  <a:pt x="1684" y="633"/>
                </a:cubicBezTo>
                <a:cubicBezTo>
                  <a:pt x="1684" y="637"/>
                  <a:pt x="1685" y="637"/>
                  <a:pt x="1689" y="638"/>
                </a:cubicBezTo>
                <a:cubicBezTo>
                  <a:pt x="1693" y="638"/>
                  <a:pt x="1693" y="641"/>
                  <a:pt x="1696" y="642"/>
                </a:cubicBezTo>
                <a:cubicBezTo>
                  <a:pt x="1699" y="643"/>
                  <a:pt x="1702" y="644"/>
                  <a:pt x="1706" y="645"/>
                </a:cubicBezTo>
                <a:cubicBezTo>
                  <a:pt x="1710" y="646"/>
                  <a:pt x="1717" y="644"/>
                  <a:pt x="1722" y="643"/>
                </a:cubicBezTo>
                <a:cubicBezTo>
                  <a:pt x="1721" y="638"/>
                  <a:pt x="1720" y="632"/>
                  <a:pt x="1721" y="627"/>
                </a:cubicBezTo>
                <a:cubicBezTo>
                  <a:pt x="1723" y="619"/>
                  <a:pt x="1719" y="622"/>
                  <a:pt x="1716" y="617"/>
                </a:cubicBezTo>
                <a:cubicBezTo>
                  <a:pt x="1717" y="617"/>
                  <a:pt x="1718" y="617"/>
                  <a:pt x="1719" y="617"/>
                </a:cubicBezTo>
                <a:cubicBezTo>
                  <a:pt x="1719" y="615"/>
                  <a:pt x="1718" y="613"/>
                  <a:pt x="1717" y="612"/>
                </a:cubicBezTo>
                <a:cubicBezTo>
                  <a:pt x="1717" y="611"/>
                  <a:pt x="1714" y="612"/>
                  <a:pt x="1713" y="611"/>
                </a:cubicBezTo>
                <a:cubicBezTo>
                  <a:pt x="1711" y="608"/>
                  <a:pt x="1712" y="605"/>
                  <a:pt x="1713" y="603"/>
                </a:cubicBezTo>
                <a:cubicBezTo>
                  <a:pt x="1713" y="603"/>
                  <a:pt x="1726" y="605"/>
                  <a:pt x="1728" y="604"/>
                </a:cubicBezTo>
                <a:cubicBezTo>
                  <a:pt x="1729" y="600"/>
                  <a:pt x="1726" y="599"/>
                  <a:pt x="1724" y="597"/>
                </a:cubicBezTo>
                <a:close/>
                <a:moveTo>
                  <a:pt x="413" y="136"/>
                </a:moveTo>
                <a:cubicBezTo>
                  <a:pt x="416" y="136"/>
                  <a:pt x="420" y="138"/>
                  <a:pt x="423" y="136"/>
                </a:cubicBezTo>
                <a:cubicBezTo>
                  <a:pt x="423" y="135"/>
                  <a:pt x="422" y="134"/>
                  <a:pt x="421" y="134"/>
                </a:cubicBezTo>
                <a:cubicBezTo>
                  <a:pt x="418" y="134"/>
                  <a:pt x="415" y="133"/>
                  <a:pt x="413" y="136"/>
                </a:cubicBezTo>
                <a:close/>
                <a:moveTo>
                  <a:pt x="696" y="815"/>
                </a:moveTo>
                <a:cubicBezTo>
                  <a:pt x="699" y="817"/>
                  <a:pt x="702" y="819"/>
                  <a:pt x="705" y="820"/>
                </a:cubicBezTo>
                <a:cubicBezTo>
                  <a:pt x="707" y="820"/>
                  <a:pt x="709" y="817"/>
                  <a:pt x="712" y="819"/>
                </a:cubicBezTo>
                <a:cubicBezTo>
                  <a:pt x="712" y="818"/>
                  <a:pt x="711" y="817"/>
                  <a:pt x="711" y="816"/>
                </a:cubicBezTo>
                <a:cubicBezTo>
                  <a:pt x="707" y="814"/>
                  <a:pt x="700" y="810"/>
                  <a:pt x="696" y="815"/>
                </a:cubicBezTo>
                <a:close/>
                <a:moveTo>
                  <a:pt x="669" y="553"/>
                </a:moveTo>
                <a:cubicBezTo>
                  <a:pt x="669" y="554"/>
                  <a:pt x="668" y="554"/>
                  <a:pt x="668" y="554"/>
                </a:cubicBezTo>
                <a:cubicBezTo>
                  <a:pt x="669" y="555"/>
                  <a:pt x="669" y="555"/>
                  <a:pt x="669" y="555"/>
                </a:cubicBezTo>
                <a:cubicBezTo>
                  <a:pt x="670" y="553"/>
                  <a:pt x="671" y="553"/>
                  <a:pt x="670" y="551"/>
                </a:cubicBezTo>
                <a:cubicBezTo>
                  <a:pt x="670" y="551"/>
                  <a:pt x="669" y="552"/>
                  <a:pt x="669" y="552"/>
                </a:cubicBezTo>
                <a:cubicBezTo>
                  <a:pt x="668" y="550"/>
                  <a:pt x="666" y="549"/>
                  <a:pt x="664" y="550"/>
                </a:cubicBezTo>
                <a:cubicBezTo>
                  <a:pt x="662" y="551"/>
                  <a:pt x="661" y="549"/>
                  <a:pt x="658" y="551"/>
                </a:cubicBezTo>
                <a:cubicBezTo>
                  <a:pt x="659" y="551"/>
                  <a:pt x="659" y="551"/>
                  <a:pt x="660" y="551"/>
                </a:cubicBezTo>
                <a:cubicBezTo>
                  <a:pt x="663" y="552"/>
                  <a:pt x="667" y="555"/>
                  <a:pt x="669" y="553"/>
                </a:cubicBezTo>
                <a:close/>
                <a:moveTo>
                  <a:pt x="654" y="547"/>
                </a:moveTo>
                <a:cubicBezTo>
                  <a:pt x="652" y="546"/>
                  <a:pt x="652" y="547"/>
                  <a:pt x="651" y="547"/>
                </a:cubicBezTo>
                <a:cubicBezTo>
                  <a:pt x="652" y="548"/>
                  <a:pt x="652" y="548"/>
                  <a:pt x="653" y="549"/>
                </a:cubicBezTo>
                <a:cubicBezTo>
                  <a:pt x="653" y="548"/>
                  <a:pt x="653" y="548"/>
                  <a:pt x="654" y="547"/>
                </a:cubicBezTo>
                <a:close/>
                <a:moveTo>
                  <a:pt x="657" y="551"/>
                </a:moveTo>
                <a:cubicBezTo>
                  <a:pt x="657" y="551"/>
                  <a:pt x="657" y="550"/>
                  <a:pt x="657" y="550"/>
                </a:cubicBezTo>
                <a:cubicBezTo>
                  <a:pt x="656" y="549"/>
                  <a:pt x="656" y="549"/>
                  <a:pt x="655" y="549"/>
                </a:cubicBezTo>
                <a:cubicBezTo>
                  <a:pt x="654" y="549"/>
                  <a:pt x="654" y="550"/>
                  <a:pt x="653" y="550"/>
                </a:cubicBezTo>
                <a:cubicBezTo>
                  <a:pt x="655" y="551"/>
                  <a:pt x="656" y="551"/>
                  <a:pt x="657" y="551"/>
                </a:cubicBezTo>
                <a:close/>
                <a:moveTo>
                  <a:pt x="871" y="495"/>
                </a:moveTo>
                <a:cubicBezTo>
                  <a:pt x="872" y="493"/>
                  <a:pt x="873" y="490"/>
                  <a:pt x="874" y="488"/>
                </a:cubicBezTo>
                <a:cubicBezTo>
                  <a:pt x="867" y="485"/>
                  <a:pt x="861" y="494"/>
                  <a:pt x="858" y="500"/>
                </a:cubicBezTo>
                <a:cubicBezTo>
                  <a:pt x="854" y="510"/>
                  <a:pt x="851" y="514"/>
                  <a:pt x="844" y="521"/>
                </a:cubicBezTo>
                <a:cubicBezTo>
                  <a:pt x="842" y="523"/>
                  <a:pt x="842" y="530"/>
                  <a:pt x="843" y="531"/>
                </a:cubicBezTo>
                <a:cubicBezTo>
                  <a:pt x="844" y="534"/>
                  <a:pt x="850" y="533"/>
                  <a:pt x="852" y="533"/>
                </a:cubicBezTo>
                <a:cubicBezTo>
                  <a:pt x="860" y="532"/>
                  <a:pt x="867" y="532"/>
                  <a:pt x="874" y="536"/>
                </a:cubicBezTo>
                <a:cubicBezTo>
                  <a:pt x="871" y="536"/>
                  <a:pt x="870" y="538"/>
                  <a:pt x="870" y="541"/>
                </a:cubicBezTo>
                <a:cubicBezTo>
                  <a:pt x="877" y="540"/>
                  <a:pt x="878" y="535"/>
                  <a:pt x="885" y="535"/>
                </a:cubicBezTo>
                <a:cubicBezTo>
                  <a:pt x="884" y="540"/>
                  <a:pt x="883" y="540"/>
                  <a:pt x="887" y="541"/>
                </a:cubicBezTo>
                <a:cubicBezTo>
                  <a:pt x="891" y="543"/>
                  <a:pt x="892" y="543"/>
                  <a:pt x="894" y="540"/>
                </a:cubicBezTo>
                <a:cubicBezTo>
                  <a:pt x="896" y="536"/>
                  <a:pt x="893" y="527"/>
                  <a:pt x="893" y="523"/>
                </a:cubicBezTo>
                <a:cubicBezTo>
                  <a:pt x="892" y="521"/>
                  <a:pt x="887" y="520"/>
                  <a:pt x="888" y="518"/>
                </a:cubicBezTo>
                <a:cubicBezTo>
                  <a:pt x="888" y="514"/>
                  <a:pt x="888" y="514"/>
                  <a:pt x="885" y="511"/>
                </a:cubicBezTo>
                <a:cubicBezTo>
                  <a:pt x="883" y="508"/>
                  <a:pt x="874" y="511"/>
                  <a:pt x="871" y="512"/>
                </a:cubicBezTo>
                <a:cubicBezTo>
                  <a:pt x="871" y="510"/>
                  <a:pt x="871" y="507"/>
                  <a:pt x="870" y="506"/>
                </a:cubicBezTo>
                <a:cubicBezTo>
                  <a:pt x="869" y="506"/>
                  <a:pt x="866" y="505"/>
                  <a:pt x="866" y="504"/>
                </a:cubicBezTo>
                <a:cubicBezTo>
                  <a:pt x="866" y="499"/>
                  <a:pt x="867" y="498"/>
                  <a:pt x="871" y="495"/>
                </a:cubicBezTo>
                <a:close/>
                <a:moveTo>
                  <a:pt x="783" y="817"/>
                </a:moveTo>
                <a:cubicBezTo>
                  <a:pt x="785" y="821"/>
                  <a:pt x="793" y="818"/>
                  <a:pt x="794" y="815"/>
                </a:cubicBezTo>
                <a:cubicBezTo>
                  <a:pt x="794" y="815"/>
                  <a:pt x="794" y="814"/>
                  <a:pt x="793" y="814"/>
                </a:cubicBezTo>
                <a:cubicBezTo>
                  <a:pt x="790" y="813"/>
                  <a:pt x="780" y="810"/>
                  <a:pt x="783" y="817"/>
                </a:cubicBezTo>
                <a:close/>
                <a:moveTo>
                  <a:pt x="719" y="801"/>
                </a:moveTo>
                <a:cubicBezTo>
                  <a:pt x="722" y="800"/>
                  <a:pt x="725" y="799"/>
                  <a:pt x="728" y="798"/>
                </a:cubicBezTo>
                <a:cubicBezTo>
                  <a:pt x="726" y="796"/>
                  <a:pt x="724" y="794"/>
                  <a:pt x="721" y="794"/>
                </a:cubicBezTo>
                <a:cubicBezTo>
                  <a:pt x="718" y="793"/>
                  <a:pt x="717" y="790"/>
                  <a:pt x="716" y="790"/>
                </a:cubicBezTo>
                <a:cubicBezTo>
                  <a:pt x="712" y="790"/>
                  <a:pt x="706" y="788"/>
                  <a:pt x="703" y="784"/>
                </a:cubicBezTo>
                <a:cubicBezTo>
                  <a:pt x="703" y="784"/>
                  <a:pt x="703" y="785"/>
                  <a:pt x="703" y="785"/>
                </a:cubicBezTo>
                <a:cubicBezTo>
                  <a:pt x="694" y="779"/>
                  <a:pt x="684" y="773"/>
                  <a:pt x="673" y="772"/>
                </a:cubicBezTo>
                <a:cubicBezTo>
                  <a:pt x="667" y="772"/>
                  <a:pt x="662" y="773"/>
                  <a:pt x="655" y="775"/>
                </a:cubicBezTo>
                <a:cubicBezTo>
                  <a:pt x="650" y="776"/>
                  <a:pt x="649" y="781"/>
                  <a:pt x="645" y="783"/>
                </a:cubicBezTo>
                <a:cubicBezTo>
                  <a:pt x="653" y="787"/>
                  <a:pt x="662" y="769"/>
                  <a:pt x="670" y="777"/>
                </a:cubicBezTo>
                <a:cubicBezTo>
                  <a:pt x="669" y="778"/>
                  <a:pt x="668" y="779"/>
                  <a:pt x="666" y="778"/>
                </a:cubicBezTo>
                <a:cubicBezTo>
                  <a:pt x="667" y="780"/>
                  <a:pt x="670" y="781"/>
                  <a:pt x="672" y="780"/>
                </a:cubicBezTo>
                <a:cubicBezTo>
                  <a:pt x="674" y="779"/>
                  <a:pt x="675" y="781"/>
                  <a:pt x="677" y="782"/>
                </a:cubicBezTo>
                <a:cubicBezTo>
                  <a:pt x="682" y="782"/>
                  <a:pt x="686" y="785"/>
                  <a:pt x="690" y="785"/>
                </a:cubicBezTo>
                <a:cubicBezTo>
                  <a:pt x="695" y="786"/>
                  <a:pt x="695" y="791"/>
                  <a:pt x="700" y="793"/>
                </a:cubicBezTo>
                <a:cubicBezTo>
                  <a:pt x="701" y="794"/>
                  <a:pt x="706" y="793"/>
                  <a:pt x="706" y="796"/>
                </a:cubicBezTo>
                <a:cubicBezTo>
                  <a:pt x="706" y="797"/>
                  <a:pt x="702" y="800"/>
                  <a:pt x="701" y="801"/>
                </a:cubicBezTo>
                <a:cubicBezTo>
                  <a:pt x="707" y="802"/>
                  <a:pt x="713" y="800"/>
                  <a:pt x="719" y="801"/>
                </a:cubicBezTo>
                <a:close/>
                <a:moveTo>
                  <a:pt x="807" y="538"/>
                </a:moveTo>
                <a:cubicBezTo>
                  <a:pt x="803" y="545"/>
                  <a:pt x="809" y="547"/>
                  <a:pt x="814" y="549"/>
                </a:cubicBezTo>
                <a:cubicBezTo>
                  <a:pt x="819" y="551"/>
                  <a:pt x="820" y="548"/>
                  <a:pt x="823" y="545"/>
                </a:cubicBezTo>
                <a:cubicBezTo>
                  <a:pt x="818" y="544"/>
                  <a:pt x="814" y="544"/>
                  <a:pt x="809" y="543"/>
                </a:cubicBezTo>
                <a:cubicBezTo>
                  <a:pt x="808" y="542"/>
                  <a:pt x="807" y="540"/>
                  <a:pt x="807" y="538"/>
                </a:cubicBezTo>
                <a:close/>
                <a:moveTo>
                  <a:pt x="804" y="508"/>
                </a:moveTo>
                <a:cubicBezTo>
                  <a:pt x="808" y="511"/>
                  <a:pt x="819" y="521"/>
                  <a:pt x="826" y="516"/>
                </a:cubicBezTo>
                <a:cubicBezTo>
                  <a:pt x="820" y="509"/>
                  <a:pt x="811" y="507"/>
                  <a:pt x="804" y="508"/>
                </a:cubicBezTo>
                <a:close/>
                <a:moveTo>
                  <a:pt x="1031" y="1031"/>
                </a:moveTo>
                <a:cubicBezTo>
                  <a:pt x="1033" y="1042"/>
                  <a:pt x="1033" y="1041"/>
                  <a:pt x="1028" y="1050"/>
                </a:cubicBezTo>
                <a:cubicBezTo>
                  <a:pt x="1021" y="1060"/>
                  <a:pt x="1014" y="1069"/>
                  <a:pt x="1007" y="1079"/>
                </a:cubicBezTo>
                <a:cubicBezTo>
                  <a:pt x="1004" y="1084"/>
                  <a:pt x="1000" y="1088"/>
                  <a:pt x="999" y="1094"/>
                </a:cubicBezTo>
                <a:cubicBezTo>
                  <a:pt x="998" y="1108"/>
                  <a:pt x="997" y="1123"/>
                  <a:pt x="996" y="1138"/>
                </a:cubicBezTo>
                <a:cubicBezTo>
                  <a:pt x="996" y="1147"/>
                  <a:pt x="986" y="1157"/>
                  <a:pt x="981" y="1165"/>
                </a:cubicBezTo>
                <a:cubicBezTo>
                  <a:pt x="978" y="1168"/>
                  <a:pt x="977" y="1174"/>
                  <a:pt x="973" y="1174"/>
                </a:cubicBezTo>
                <a:cubicBezTo>
                  <a:pt x="969" y="1174"/>
                  <a:pt x="960" y="1173"/>
                  <a:pt x="957" y="1175"/>
                </a:cubicBezTo>
                <a:cubicBezTo>
                  <a:pt x="947" y="1182"/>
                  <a:pt x="937" y="1189"/>
                  <a:pt x="928" y="1195"/>
                </a:cubicBezTo>
                <a:cubicBezTo>
                  <a:pt x="926" y="1197"/>
                  <a:pt x="926" y="1211"/>
                  <a:pt x="926" y="1214"/>
                </a:cubicBezTo>
                <a:cubicBezTo>
                  <a:pt x="925" y="1217"/>
                  <a:pt x="926" y="1222"/>
                  <a:pt x="924" y="1224"/>
                </a:cubicBezTo>
                <a:cubicBezTo>
                  <a:pt x="916" y="1235"/>
                  <a:pt x="908" y="1245"/>
                  <a:pt x="900" y="1255"/>
                </a:cubicBezTo>
                <a:cubicBezTo>
                  <a:pt x="892" y="1265"/>
                  <a:pt x="885" y="1274"/>
                  <a:pt x="878" y="1284"/>
                </a:cubicBezTo>
                <a:cubicBezTo>
                  <a:pt x="876" y="1286"/>
                  <a:pt x="853" y="1276"/>
                  <a:pt x="849" y="1275"/>
                </a:cubicBezTo>
                <a:cubicBezTo>
                  <a:pt x="847" y="1283"/>
                  <a:pt x="860" y="1284"/>
                  <a:pt x="862" y="1291"/>
                </a:cubicBezTo>
                <a:cubicBezTo>
                  <a:pt x="862" y="1294"/>
                  <a:pt x="865" y="1300"/>
                  <a:pt x="864" y="1304"/>
                </a:cubicBezTo>
                <a:cubicBezTo>
                  <a:pt x="864" y="1307"/>
                  <a:pt x="859" y="1311"/>
                  <a:pt x="858" y="1313"/>
                </a:cubicBezTo>
                <a:cubicBezTo>
                  <a:pt x="853" y="1321"/>
                  <a:pt x="846" y="1320"/>
                  <a:pt x="839" y="1323"/>
                </a:cubicBezTo>
                <a:cubicBezTo>
                  <a:pt x="831" y="1325"/>
                  <a:pt x="827" y="1324"/>
                  <a:pt x="820" y="1323"/>
                </a:cubicBezTo>
                <a:cubicBezTo>
                  <a:pt x="821" y="1328"/>
                  <a:pt x="822" y="1330"/>
                  <a:pt x="821" y="1334"/>
                </a:cubicBezTo>
                <a:cubicBezTo>
                  <a:pt x="820" y="1337"/>
                  <a:pt x="821" y="1342"/>
                  <a:pt x="819" y="1343"/>
                </a:cubicBezTo>
                <a:cubicBezTo>
                  <a:pt x="812" y="1349"/>
                  <a:pt x="807" y="1346"/>
                  <a:pt x="799" y="1342"/>
                </a:cubicBezTo>
                <a:cubicBezTo>
                  <a:pt x="799" y="1346"/>
                  <a:pt x="798" y="1352"/>
                  <a:pt x="799" y="1355"/>
                </a:cubicBezTo>
                <a:cubicBezTo>
                  <a:pt x="799" y="1358"/>
                  <a:pt x="804" y="1363"/>
                  <a:pt x="803" y="1366"/>
                </a:cubicBezTo>
                <a:cubicBezTo>
                  <a:pt x="800" y="1371"/>
                  <a:pt x="798" y="1376"/>
                  <a:pt x="796" y="1382"/>
                </a:cubicBezTo>
                <a:cubicBezTo>
                  <a:pt x="793" y="1387"/>
                  <a:pt x="792" y="1386"/>
                  <a:pt x="787" y="1388"/>
                </a:cubicBezTo>
                <a:cubicBezTo>
                  <a:pt x="782" y="1389"/>
                  <a:pt x="782" y="1393"/>
                  <a:pt x="779" y="1397"/>
                </a:cubicBezTo>
                <a:cubicBezTo>
                  <a:pt x="778" y="1400"/>
                  <a:pt x="783" y="1405"/>
                  <a:pt x="785" y="1408"/>
                </a:cubicBezTo>
                <a:cubicBezTo>
                  <a:pt x="787" y="1411"/>
                  <a:pt x="794" y="1408"/>
                  <a:pt x="793" y="1413"/>
                </a:cubicBezTo>
                <a:cubicBezTo>
                  <a:pt x="791" y="1418"/>
                  <a:pt x="790" y="1419"/>
                  <a:pt x="787" y="1423"/>
                </a:cubicBezTo>
                <a:cubicBezTo>
                  <a:pt x="785" y="1426"/>
                  <a:pt x="781" y="1430"/>
                  <a:pt x="779" y="1434"/>
                </a:cubicBezTo>
                <a:cubicBezTo>
                  <a:pt x="777" y="1440"/>
                  <a:pt x="776" y="1441"/>
                  <a:pt x="770" y="1444"/>
                </a:cubicBezTo>
                <a:cubicBezTo>
                  <a:pt x="765" y="1447"/>
                  <a:pt x="771" y="1464"/>
                  <a:pt x="772" y="1470"/>
                </a:cubicBezTo>
                <a:cubicBezTo>
                  <a:pt x="772" y="1472"/>
                  <a:pt x="772" y="1477"/>
                  <a:pt x="774" y="1479"/>
                </a:cubicBezTo>
                <a:cubicBezTo>
                  <a:pt x="778" y="1482"/>
                  <a:pt x="782" y="1486"/>
                  <a:pt x="786" y="1489"/>
                </a:cubicBezTo>
                <a:cubicBezTo>
                  <a:pt x="793" y="1495"/>
                  <a:pt x="798" y="1494"/>
                  <a:pt x="807" y="1494"/>
                </a:cubicBezTo>
                <a:cubicBezTo>
                  <a:pt x="799" y="1498"/>
                  <a:pt x="791" y="1502"/>
                  <a:pt x="783" y="1506"/>
                </a:cubicBezTo>
                <a:cubicBezTo>
                  <a:pt x="776" y="1509"/>
                  <a:pt x="775" y="1507"/>
                  <a:pt x="768" y="1504"/>
                </a:cubicBezTo>
                <a:cubicBezTo>
                  <a:pt x="758" y="1499"/>
                  <a:pt x="748" y="1494"/>
                  <a:pt x="738" y="1489"/>
                </a:cubicBezTo>
                <a:cubicBezTo>
                  <a:pt x="733" y="1487"/>
                  <a:pt x="733" y="1481"/>
                  <a:pt x="730" y="1476"/>
                </a:cubicBezTo>
                <a:cubicBezTo>
                  <a:pt x="725" y="1463"/>
                  <a:pt x="716" y="1450"/>
                  <a:pt x="717" y="1436"/>
                </a:cubicBezTo>
                <a:cubicBezTo>
                  <a:pt x="720" y="1414"/>
                  <a:pt x="722" y="1393"/>
                  <a:pt x="725" y="1371"/>
                </a:cubicBezTo>
                <a:cubicBezTo>
                  <a:pt x="727" y="1350"/>
                  <a:pt x="728" y="1329"/>
                  <a:pt x="732" y="1308"/>
                </a:cubicBezTo>
                <a:cubicBezTo>
                  <a:pt x="737" y="1283"/>
                  <a:pt x="742" y="1257"/>
                  <a:pt x="747" y="1231"/>
                </a:cubicBezTo>
                <a:cubicBezTo>
                  <a:pt x="750" y="1215"/>
                  <a:pt x="753" y="1200"/>
                  <a:pt x="755" y="1184"/>
                </a:cubicBezTo>
                <a:cubicBezTo>
                  <a:pt x="757" y="1177"/>
                  <a:pt x="759" y="1170"/>
                  <a:pt x="759" y="1163"/>
                </a:cubicBezTo>
                <a:cubicBezTo>
                  <a:pt x="760" y="1157"/>
                  <a:pt x="758" y="1151"/>
                  <a:pt x="757" y="1145"/>
                </a:cubicBezTo>
                <a:cubicBezTo>
                  <a:pt x="757" y="1141"/>
                  <a:pt x="757" y="1132"/>
                  <a:pt x="755" y="1129"/>
                </a:cubicBezTo>
                <a:cubicBezTo>
                  <a:pt x="753" y="1126"/>
                  <a:pt x="746" y="1123"/>
                  <a:pt x="743" y="1121"/>
                </a:cubicBezTo>
                <a:cubicBezTo>
                  <a:pt x="737" y="1116"/>
                  <a:pt x="731" y="1112"/>
                  <a:pt x="725" y="1108"/>
                </a:cubicBezTo>
                <a:cubicBezTo>
                  <a:pt x="719" y="1104"/>
                  <a:pt x="717" y="1100"/>
                  <a:pt x="713" y="1093"/>
                </a:cubicBezTo>
                <a:cubicBezTo>
                  <a:pt x="706" y="1079"/>
                  <a:pt x="698" y="1065"/>
                  <a:pt x="691" y="1051"/>
                </a:cubicBezTo>
                <a:cubicBezTo>
                  <a:pt x="685" y="1039"/>
                  <a:pt x="679" y="1028"/>
                  <a:pt x="673" y="1016"/>
                </a:cubicBezTo>
                <a:cubicBezTo>
                  <a:pt x="669" y="1009"/>
                  <a:pt x="675" y="996"/>
                  <a:pt x="677" y="989"/>
                </a:cubicBezTo>
                <a:cubicBezTo>
                  <a:pt x="678" y="985"/>
                  <a:pt x="678" y="977"/>
                  <a:pt x="681" y="974"/>
                </a:cubicBezTo>
                <a:cubicBezTo>
                  <a:pt x="684" y="970"/>
                  <a:pt x="688" y="965"/>
                  <a:pt x="691" y="961"/>
                </a:cubicBezTo>
                <a:cubicBezTo>
                  <a:pt x="699" y="951"/>
                  <a:pt x="706" y="945"/>
                  <a:pt x="704" y="931"/>
                </a:cubicBezTo>
                <a:cubicBezTo>
                  <a:pt x="703" y="928"/>
                  <a:pt x="701" y="926"/>
                  <a:pt x="704" y="924"/>
                </a:cubicBezTo>
                <a:cubicBezTo>
                  <a:pt x="704" y="923"/>
                  <a:pt x="703" y="919"/>
                  <a:pt x="703" y="917"/>
                </a:cubicBezTo>
                <a:cubicBezTo>
                  <a:pt x="704" y="913"/>
                  <a:pt x="695" y="909"/>
                  <a:pt x="696" y="905"/>
                </a:cubicBezTo>
                <a:cubicBezTo>
                  <a:pt x="697" y="900"/>
                  <a:pt x="697" y="900"/>
                  <a:pt x="692" y="898"/>
                </a:cubicBezTo>
                <a:cubicBezTo>
                  <a:pt x="689" y="896"/>
                  <a:pt x="689" y="896"/>
                  <a:pt x="686" y="898"/>
                </a:cubicBezTo>
                <a:cubicBezTo>
                  <a:pt x="684" y="899"/>
                  <a:pt x="682" y="901"/>
                  <a:pt x="680" y="903"/>
                </a:cubicBezTo>
                <a:cubicBezTo>
                  <a:pt x="679" y="904"/>
                  <a:pt x="682" y="908"/>
                  <a:pt x="683" y="909"/>
                </a:cubicBezTo>
                <a:cubicBezTo>
                  <a:pt x="677" y="911"/>
                  <a:pt x="677" y="912"/>
                  <a:pt x="674" y="905"/>
                </a:cubicBezTo>
                <a:cubicBezTo>
                  <a:pt x="673" y="909"/>
                  <a:pt x="667" y="903"/>
                  <a:pt x="664" y="902"/>
                </a:cubicBezTo>
                <a:cubicBezTo>
                  <a:pt x="662" y="902"/>
                  <a:pt x="661" y="904"/>
                  <a:pt x="660" y="903"/>
                </a:cubicBezTo>
                <a:cubicBezTo>
                  <a:pt x="658" y="902"/>
                  <a:pt x="656" y="900"/>
                  <a:pt x="654" y="899"/>
                </a:cubicBezTo>
                <a:cubicBezTo>
                  <a:pt x="650" y="896"/>
                  <a:pt x="643" y="893"/>
                  <a:pt x="640" y="889"/>
                </a:cubicBezTo>
                <a:cubicBezTo>
                  <a:pt x="638" y="885"/>
                  <a:pt x="639" y="880"/>
                  <a:pt x="636" y="876"/>
                </a:cubicBezTo>
                <a:cubicBezTo>
                  <a:pt x="629" y="868"/>
                  <a:pt x="625" y="861"/>
                  <a:pt x="615" y="858"/>
                </a:cubicBezTo>
                <a:cubicBezTo>
                  <a:pt x="607" y="856"/>
                  <a:pt x="594" y="855"/>
                  <a:pt x="588" y="849"/>
                </a:cubicBezTo>
                <a:cubicBezTo>
                  <a:pt x="583" y="844"/>
                  <a:pt x="578" y="839"/>
                  <a:pt x="572" y="834"/>
                </a:cubicBezTo>
                <a:cubicBezTo>
                  <a:pt x="569" y="830"/>
                  <a:pt x="564" y="834"/>
                  <a:pt x="560" y="835"/>
                </a:cubicBezTo>
                <a:cubicBezTo>
                  <a:pt x="550" y="838"/>
                  <a:pt x="540" y="831"/>
                  <a:pt x="531" y="827"/>
                </a:cubicBezTo>
                <a:cubicBezTo>
                  <a:pt x="524" y="824"/>
                  <a:pt x="517" y="822"/>
                  <a:pt x="509" y="819"/>
                </a:cubicBezTo>
                <a:cubicBezTo>
                  <a:pt x="507" y="818"/>
                  <a:pt x="503" y="817"/>
                  <a:pt x="501" y="815"/>
                </a:cubicBezTo>
                <a:cubicBezTo>
                  <a:pt x="496" y="810"/>
                  <a:pt x="491" y="805"/>
                  <a:pt x="487" y="801"/>
                </a:cubicBezTo>
                <a:cubicBezTo>
                  <a:pt x="482" y="796"/>
                  <a:pt x="485" y="793"/>
                  <a:pt x="487" y="787"/>
                </a:cubicBezTo>
                <a:cubicBezTo>
                  <a:pt x="488" y="783"/>
                  <a:pt x="480" y="775"/>
                  <a:pt x="478" y="772"/>
                </a:cubicBezTo>
                <a:cubicBezTo>
                  <a:pt x="476" y="768"/>
                  <a:pt x="474" y="766"/>
                  <a:pt x="471" y="763"/>
                </a:cubicBezTo>
                <a:cubicBezTo>
                  <a:pt x="465" y="758"/>
                  <a:pt x="460" y="753"/>
                  <a:pt x="455" y="748"/>
                </a:cubicBezTo>
                <a:cubicBezTo>
                  <a:pt x="454" y="747"/>
                  <a:pt x="455" y="744"/>
                  <a:pt x="456" y="743"/>
                </a:cubicBezTo>
                <a:cubicBezTo>
                  <a:pt x="456" y="741"/>
                  <a:pt x="453" y="739"/>
                  <a:pt x="452" y="737"/>
                </a:cubicBezTo>
                <a:cubicBezTo>
                  <a:pt x="449" y="733"/>
                  <a:pt x="446" y="729"/>
                  <a:pt x="441" y="725"/>
                </a:cubicBezTo>
                <a:cubicBezTo>
                  <a:pt x="437" y="722"/>
                  <a:pt x="433" y="720"/>
                  <a:pt x="432" y="715"/>
                </a:cubicBezTo>
                <a:cubicBezTo>
                  <a:pt x="431" y="712"/>
                  <a:pt x="429" y="699"/>
                  <a:pt x="426" y="698"/>
                </a:cubicBezTo>
                <a:cubicBezTo>
                  <a:pt x="422" y="696"/>
                  <a:pt x="417" y="694"/>
                  <a:pt x="412" y="691"/>
                </a:cubicBezTo>
                <a:cubicBezTo>
                  <a:pt x="414" y="697"/>
                  <a:pt x="415" y="707"/>
                  <a:pt x="418" y="711"/>
                </a:cubicBezTo>
                <a:cubicBezTo>
                  <a:pt x="423" y="718"/>
                  <a:pt x="428" y="722"/>
                  <a:pt x="431" y="730"/>
                </a:cubicBezTo>
                <a:cubicBezTo>
                  <a:pt x="433" y="734"/>
                  <a:pt x="434" y="736"/>
                  <a:pt x="437" y="739"/>
                </a:cubicBezTo>
                <a:cubicBezTo>
                  <a:pt x="440" y="741"/>
                  <a:pt x="441" y="744"/>
                  <a:pt x="442" y="748"/>
                </a:cubicBezTo>
                <a:cubicBezTo>
                  <a:pt x="443" y="751"/>
                  <a:pt x="445" y="754"/>
                  <a:pt x="445" y="758"/>
                </a:cubicBezTo>
                <a:cubicBezTo>
                  <a:pt x="445" y="764"/>
                  <a:pt x="448" y="760"/>
                  <a:pt x="449" y="761"/>
                </a:cubicBezTo>
                <a:cubicBezTo>
                  <a:pt x="451" y="763"/>
                  <a:pt x="455" y="766"/>
                  <a:pt x="455" y="769"/>
                </a:cubicBezTo>
                <a:cubicBezTo>
                  <a:pt x="454" y="773"/>
                  <a:pt x="451" y="774"/>
                  <a:pt x="449" y="771"/>
                </a:cubicBezTo>
                <a:cubicBezTo>
                  <a:pt x="446" y="765"/>
                  <a:pt x="440" y="761"/>
                  <a:pt x="434" y="757"/>
                </a:cubicBezTo>
                <a:cubicBezTo>
                  <a:pt x="432" y="756"/>
                  <a:pt x="433" y="749"/>
                  <a:pt x="433" y="747"/>
                </a:cubicBezTo>
                <a:cubicBezTo>
                  <a:pt x="433" y="743"/>
                  <a:pt x="428" y="741"/>
                  <a:pt x="426" y="740"/>
                </a:cubicBezTo>
                <a:cubicBezTo>
                  <a:pt x="424" y="738"/>
                  <a:pt x="422" y="739"/>
                  <a:pt x="420" y="737"/>
                </a:cubicBezTo>
                <a:cubicBezTo>
                  <a:pt x="417" y="734"/>
                  <a:pt x="414" y="732"/>
                  <a:pt x="412" y="730"/>
                </a:cubicBezTo>
                <a:cubicBezTo>
                  <a:pt x="415" y="729"/>
                  <a:pt x="422" y="729"/>
                  <a:pt x="418" y="722"/>
                </a:cubicBezTo>
                <a:cubicBezTo>
                  <a:pt x="414" y="717"/>
                  <a:pt x="413" y="714"/>
                  <a:pt x="407" y="712"/>
                </a:cubicBezTo>
                <a:cubicBezTo>
                  <a:pt x="404" y="710"/>
                  <a:pt x="403" y="704"/>
                  <a:pt x="401" y="700"/>
                </a:cubicBezTo>
                <a:cubicBezTo>
                  <a:pt x="399" y="694"/>
                  <a:pt x="396" y="687"/>
                  <a:pt x="394" y="681"/>
                </a:cubicBezTo>
                <a:cubicBezTo>
                  <a:pt x="391" y="674"/>
                  <a:pt x="382" y="667"/>
                  <a:pt x="375" y="666"/>
                </a:cubicBezTo>
                <a:cubicBezTo>
                  <a:pt x="369" y="664"/>
                  <a:pt x="368" y="665"/>
                  <a:pt x="365" y="659"/>
                </a:cubicBezTo>
                <a:cubicBezTo>
                  <a:pt x="362" y="653"/>
                  <a:pt x="360" y="647"/>
                  <a:pt x="357" y="641"/>
                </a:cubicBezTo>
                <a:cubicBezTo>
                  <a:pt x="353" y="633"/>
                  <a:pt x="345" y="627"/>
                  <a:pt x="342" y="618"/>
                </a:cubicBezTo>
                <a:cubicBezTo>
                  <a:pt x="339" y="606"/>
                  <a:pt x="339" y="598"/>
                  <a:pt x="340" y="584"/>
                </a:cubicBezTo>
                <a:cubicBezTo>
                  <a:pt x="340" y="574"/>
                  <a:pt x="341" y="563"/>
                  <a:pt x="341" y="552"/>
                </a:cubicBezTo>
                <a:cubicBezTo>
                  <a:pt x="342" y="541"/>
                  <a:pt x="339" y="535"/>
                  <a:pt x="336" y="525"/>
                </a:cubicBezTo>
                <a:cubicBezTo>
                  <a:pt x="342" y="526"/>
                  <a:pt x="348" y="528"/>
                  <a:pt x="354" y="530"/>
                </a:cubicBezTo>
                <a:cubicBezTo>
                  <a:pt x="354" y="521"/>
                  <a:pt x="354" y="520"/>
                  <a:pt x="349" y="514"/>
                </a:cubicBezTo>
                <a:cubicBezTo>
                  <a:pt x="344" y="509"/>
                  <a:pt x="340" y="506"/>
                  <a:pt x="335" y="503"/>
                </a:cubicBezTo>
                <a:cubicBezTo>
                  <a:pt x="331" y="499"/>
                  <a:pt x="326" y="499"/>
                  <a:pt x="321" y="497"/>
                </a:cubicBezTo>
                <a:cubicBezTo>
                  <a:pt x="313" y="494"/>
                  <a:pt x="312" y="494"/>
                  <a:pt x="309" y="485"/>
                </a:cubicBezTo>
                <a:cubicBezTo>
                  <a:pt x="305" y="476"/>
                  <a:pt x="290" y="471"/>
                  <a:pt x="291" y="460"/>
                </a:cubicBezTo>
                <a:cubicBezTo>
                  <a:pt x="292" y="450"/>
                  <a:pt x="291" y="451"/>
                  <a:pt x="283" y="446"/>
                </a:cubicBezTo>
                <a:cubicBezTo>
                  <a:pt x="282" y="445"/>
                  <a:pt x="278" y="455"/>
                  <a:pt x="274" y="450"/>
                </a:cubicBezTo>
                <a:cubicBezTo>
                  <a:pt x="272" y="447"/>
                  <a:pt x="268" y="437"/>
                  <a:pt x="264" y="435"/>
                </a:cubicBezTo>
                <a:cubicBezTo>
                  <a:pt x="258" y="432"/>
                  <a:pt x="257" y="431"/>
                  <a:pt x="254" y="426"/>
                </a:cubicBezTo>
                <a:cubicBezTo>
                  <a:pt x="250" y="420"/>
                  <a:pt x="247" y="413"/>
                  <a:pt x="243" y="409"/>
                </a:cubicBezTo>
                <a:cubicBezTo>
                  <a:pt x="239" y="406"/>
                  <a:pt x="234" y="403"/>
                  <a:pt x="230" y="400"/>
                </a:cubicBezTo>
                <a:cubicBezTo>
                  <a:pt x="220" y="393"/>
                  <a:pt x="211" y="390"/>
                  <a:pt x="200" y="386"/>
                </a:cubicBezTo>
                <a:cubicBezTo>
                  <a:pt x="196" y="384"/>
                  <a:pt x="191" y="388"/>
                  <a:pt x="186" y="387"/>
                </a:cubicBezTo>
                <a:cubicBezTo>
                  <a:pt x="182" y="386"/>
                  <a:pt x="176" y="381"/>
                  <a:pt x="172" y="378"/>
                </a:cubicBezTo>
                <a:cubicBezTo>
                  <a:pt x="166" y="375"/>
                  <a:pt x="165" y="373"/>
                  <a:pt x="159" y="374"/>
                </a:cubicBezTo>
                <a:cubicBezTo>
                  <a:pt x="153" y="375"/>
                  <a:pt x="150" y="376"/>
                  <a:pt x="152" y="383"/>
                </a:cubicBezTo>
                <a:cubicBezTo>
                  <a:pt x="154" y="389"/>
                  <a:pt x="131" y="396"/>
                  <a:pt x="126" y="397"/>
                </a:cubicBezTo>
                <a:cubicBezTo>
                  <a:pt x="125" y="395"/>
                  <a:pt x="126" y="393"/>
                  <a:pt x="129" y="392"/>
                </a:cubicBezTo>
                <a:cubicBezTo>
                  <a:pt x="125" y="391"/>
                  <a:pt x="128" y="380"/>
                  <a:pt x="130" y="378"/>
                </a:cubicBezTo>
                <a:cubicBezTo>
                  <a:pt x="136" y="375"/>
                  <a:pt x="139" y="375"/>
                  <a:pt x="145" y="375"/>
                </a:cubicBezTo>
                <a:cubicBezTo>
                  <a:pt x="144" y="374"/>
                  <a:pt x="142" y="372"/>
                  <a:pt x="141" y="371"/>
                </a:cubicBezTo>
                <a:cubicBezTo>
                  <a:pt x="142" y="370"/>
                  <a:pt x="144" y="369"/>
                  <a:pt x="146" y="367"/>
                </a:cubicBezTo>
                <a:cubicBezTo>
                  <a:pt x="136" y="369"/>
                  <a:pt x="131" y="371"/>
                  <a:pt x="123" y="378"/>
                </a:cubicBezTo>
                <a:cubicBezTo>
                  <a:pt x="115" y="384"/>
                  <a:pt x="112" y="390"/>
                  <a:pt x="107" y="398"/>
                </a:cubicBezTo>
                <a:cubicBezTo>
                  <a:pt x="110" y="399"/>
                  <a:pt x="112" y="400"/>
                  <a:pt x="115" y="400"/>
                </a:cubicBezTo>
                <a:cubicBezTo>
                  <a:pt x="107" y="410"/>
                  <a:pt x="100" y="415"/>
                  <a:pt x="91" y="422"/>
                </a:cubicBezTo>
                <a:cubicBezTo>
                  <a:pt x="86" y="425"/>
                  <a:pt x="72" y="429"/>
                  <a:pt x="71" y="436"/>
                </a:cubicBezTo>
                <a:cubicBezTo>
                  <a:pt x="71" y="442"/>
                  <a:pt x="52" y="446"/>
                  <a:pt x="46" y="447"/>
                </a:cubicBezTo>
                <a:cubicBezTo>
                  <a:pt x="44" y="448"/>
                  <a:pt x="42" y="448"/>
                  <a:pt x="39" y="448"/>
                </a:cubicBezTo>
                <a:cubicBezTo>
                  <a:pt x="37" y="448"/>
                  <a:pt x="38" y="450"/>
                  <a:pt x="36" y="451"/>
                </a:cubicBezTo>
                <a:cubicBezTo>
                  <a:pt x="31" y="454"/>
                  <a:pt x="28" y="455"/>
                  <a:pt x="23" y="454"/>
                </a:cubicBezTo>
                <a:cubicBezTo>
                  <a:pt x="28" y="450"/>
                  <a:pt x="32" y="449"/>
                  <a:pt x="38" y="445"/>
                </a:cubicBezTo>
                <a:cubicBezTo>
                  <a:pt x="41" y="443"/>
                  <a:pt x="53" y="432"/>
                  <a:pt x="56" y="438"/>
                </a:cubicBezTo>
                <a:cubicBezTo>
                  <a:pt x="59" y="434"/>
                  <a:pt x="68" y="423"/>
                  <a:pt x="73" y="427"/>
                </a:cubicBezTo>
                <a:cubicBezTo>
                  <a:pt x="71" y="422"/>
                  <a:pt x="80" y="419"/>
                  <a:pt x="81" y="414"/>
                </a:cubicBezTo>
                <a:cubicBezTo>
                  <a:pt x="82" y="410"/>
                  <a:pt x="82" y="409"/>
                  <a:pt x="85" y="406"/>
                </a:cubicBezTo>
                <a:cubicBezTo>
                  <a:pt x="86" y="404"/>
                  <a:pt x="88" y="403"/>
                  <a:pt x="86" y="400"/>
                </a:cubicBezTo>
                <a:cubicBezTo>
                  <a:pt x="80" y="403"/>
                  <a:pt x="74" y="409"/>
                  <a:pt x="67" y="404"/>
                </a:cubicBezTo>
                <a:cubicBezTo>
                  <a:pt x="65" y="403"/>
                  <a:pt x="61" y="398"/>
                  <a:pt x="58" y="399"/>
                </a:cubicBezTo>
                <a:cubicBezTo>
                  <a:pt x="55" y="400"/>
                  <a:pt x="52" y="402"/>
                  <a:pt x="48" y="403"/>
                </a:cubicBezTo>
                <a:cubicBezTo>
                  <a:pt x="47" y="397"/>
                  <a:pt x="46" y="390"/>
                  <a:pt x="45" y="383"/>
                </a:cubicBezTo>
                <a:cubicBezTo>
                  <a:pt x="43" y="384"/>
                  <a:pt x="35" y="390"/>
                  <a:pt x="34" y="390"/>
                </a:cubicBezTo>
                <a:cubicBezTo>
                  <a:pt x="31" y="387"/>
                  <a:pt x="25" y="384"/>
                  <a:pt x="22" y="380"/>
                </a:cubicBezTo>
                <a:cubicBezTo>
                  <a:pt x="20" y="376"/>
                  <a:pt x="20" y="369"/>
                  <a:pt x="19" y="364"/>
                </a:cubicBezTo>
                <a:cubicBezTo>
                  <a:pt x="18" y="360"/>
                  <a:pt x="21" y="357"/>
                  <a:pt x="23" y="354"/>
                </a:cubicBezTo>
                <a:cubicBezTo>
                  <a:pt x="27" y="348"/>
                  <a:pt x="26" y="346"/>
                  <a:pt x="33" y="347"/>
                </a:cubicBezTo>
                <a:cubicBezTo>
                  <a:pt x="39" y="348"/>
                  <a:pt x="39" y="343"/>
                  <a:pt x="44" y="341"/>
                </a:cubicBezTo>
                <a:cubicBezTo>
                  <a:pt x="49" y="339"/>
                  <a:pt x="53" y="343"/>
                  <a:pt x="55" y="337"/>
                </a:cubicBezTo>
                <a:cubicBezTo>
                  <a:pt x="57" y="332"/>
                  <a:pt x="55" y="331"/>
                  <a:pt x="51" y="327"/>
                </a:cubicBezTo>
                <a:cubicBezTo>
                  <a:pt x="53" y="327"/>
                  <a:pt x="54" y="326"/>
                  <a:pt x="56" y="325"/>
                </a:cubicBezTo>
                <a:cubicBezTo>
                  <a:pt x="54" y="319"/>
                  <a:pt x="49" y="324"/>
                  <a:pt x="45" y="326"/>
                </a:cubicBezTo>
                <a:cubicBezTo>
                  <a:pt x="40" y="329"/>
                  <a:pt x="40" y="326"/>
                  <a:pt x="35" y="326"/>
                </a:cubicBezTo>
                <a:cubicBezTo>
                  <a:pt x="26" y="328"/>
                  <a:pt x="16" y="329"/>
                  <a:pt x="11" y="319"/>
                </a:cubicBezTo>
                <a:cubicBezTo>
                  <a:pt x="12" y="319"/>
                  <a:pt x="13" y="318"/>
                  <a:pt x="14" y="318"/>
                </a:cubicBezTo>
                <a:cubicBezTo>
                  <a:pt x="9" y="316"/>
                  <a:pt x="3" y="315"/>
                  <a:pt x="0" y="311"/>
                </a:cubicBezTo>
                <a:cubicBezTo>
                  <a:pt x="7" y="308"/>
                  <a:pt x="12" y="304"/>
                  <a:pt x="19" y="304"/>
                </a:cubicBezTo>
                <a:cubicBezTo>
                  <a:pt x="18" y="304"/>
                  <a:pt x="18" y="303"/>
                  <a:pt x="17" y="302"/>
                </a:cubicBezTo>
                <a:cubicBezTo>
                  <a:pt x="23" y="299"/>
                  <a:pt x="26" y="298"/>
                  <a:pt x="32" y="298"/>
                </a:cubicBezTo>
                <a:cubicBezTo>
                  <a:pt x="32" y="305"/>
                  <a:pt x="38" y="304"/>
                  <a:pt x="43" y="306"/>
                </a:cubicBezTo>
                <a:cubicBezTo>
                  <a:pt x="48" y="307"/>
                  <a:pt x="50" y="305"/>
                  <a:pt x="54" y="302"/>
                </a:cubicBezTo>
                <a:cubicBezTo>
                  <a:pt x="52" y="301"/>
                  <a:pt x="50" y="300"/>
                  <a:pt x="48" y="299"/>
                </a:cubicBezTo>
                <a:cubicBezTo>
                  <a:pt x="49" y="299"/>
                  <a:pt x="50" y="299"/>
                  <a:pt x="51" y="298"/>
                </a:cubicBezTo>
                <a:cubicBezTo>
                  <a:pt x="48" y="297"/>
                  <a:pt x="48" y="295"/>
                  <a:pt x="50" y="293"/>
                </a:cubicBezTo>
                <a:cubicBezTo>
                  <a:pt x="45" y="292"/>
                  <a:pt x="40" y="292"/>
                  <a:pt x="35" y="290"/>
                </a:cubicBezTo>
                <a:cubicBezTo>
                  <a:pt x="31" y="289"/>
                  <a:pt x="31" y="282"/>
                  <a:pt x="27" y="280"/>
                </a:cubicBezTo>
                <a:cubicBezTo>
                  <a:pt x="25" y="279"/>
                  <a:pt x="13" y="276"/>
                  <a:pt x="12" y="273"/>
                </a:cubicBezTo>
                <a:cubicBezTo>
                  <a:pt x="11" y="272"/>
                  <a:pt x="14" y="266"/>
                  <a:pt x="14" y="265"/>
                </a:cubicBezTo>
                <a:cubicBezTo>
                  <a:pt x="15" y="264"/>
                  <a:pt x="17" y="264"/>
                  <a:pt x="18" y="264"/>
                </a:cubicBezTo>
                <a:cubicBezTo>
                  <a:pt x="22" y="264"/>
                  <a:pt x="29" y="265"/>
                  <a:pt x="32" y="261"/>
                </a:cubicBezTo>
                <a:cubicBezTo>
                  <a:pt x="35" y="257"/>
                  <a:pt x="38" y="252"/>
                  <a:pt x="42" y="248"/>
                </a:cubicBezTo>
                <a:cubicBezTo>
                  <a:pt x="49" y="242"/>
                  <a:pt x="58" y="238"/>
                  <a:pt x="67" y="236"/>
                </a:cubicBezTo>
                <a:cubicBezTo>
                  <a:pt x="73" y="235"/>
                  <a:pt x="78" y="235"/>
                  <a:pt x="82" y="232"/>
                </a:cubicBezTo>
                <a:cubicBezTo>
                  <a:pt x="89" y="226"/>
                  <a:pt x="89" y="226"/>
                  <a:pt x="96" y="230"/>
                </a:cubicBezTo>
                <a:cubicBezTo>
                  <a:pt x="102" y="234"/>
                  <a:pt x="120" y="229"/>
                  <a:pt x="123" y="237"/>
                </a:cubicBezTo>
                <a:cubicBezTo>
                  <a:pt x="125" y="242"/>
                  <a:pt x="144" y="242"/>
                  <a:pt x="150" y="243"/>
                </a:cubicBezTo>
                <a:cubicBezTo>
                  <a:pt x="159" y="244"/>
                  <a:pt x="169" y="245"/>
                  <a:pt x="178" y="247"/>
                </a:cubicBezTo>
                <a:cubicBezTo>
                  <a:pt x="192" y="249"/>
                  <a:pt x="206" y="252"/>
                  <a:pt x="220" y="254"/>
                </a:cubicBezTo>
                <a:cubicBezTo>
                  <a:pt x="229" y="256"/>
                  <a:pt x="237" y="261"/>
                  <a:pt x="246" y="265"/>
                </a:cubicBezTo>
                <a:cubicBezTo>
                  <a:pt x="247" y="265"/>
                  <a:pt x="257" y="254"/>
                  <a:pt x="258" y="252"/>
                </a:cubicBezTo>
                <a:cubicBezTo>
                  <a:pt x="261" y="249"/>
                  <a:pt x="266" y="257"/>
                  <a:pt x="269" y="256"/>
                </a:cubicBezTo>
                <a:cubicBezTo>
                  <a:pt x="274" y="254"/>
                  <a:pt x="296" y="240"/>
                  <a:pt x="299" y="246"/>
                </a:cubicBezTo>
                <a:cubicBezTo>
                  <a:pt x="291" y="250"/>
                  <a:pt x="283" y="254"/>
                  <a:pt x="275" y="258"/>
                </a:cubicBezTo>
                <a:cubicBezTo>
                  <a:pt x="281" y="263"/>
                  <a:pt x="302" y="245"/>
                  <a:pt x="303" y="252"/>
                </a:cubicBezTo>
                <a:cubicBezTo>
                  <a:pt x="306" y="249"/>
                  <a:pt x="308" y="247"/>
                  <a:pt x="311" y="244"/>
                </a:cubicBezTo>
                <a:cubicBezTo>
                  <a:pt x="312" y="242"/>
                  <a:pt x="308" y="241"/>
                  <a:pt x="311" y="238"/>
                </a:cubicBezTo>
                <a:cubicBezTo>
                  <a:pt x="317" y="245"/>
                  <a:pt x="323" y="252"/>
                  <a:pt x="330" y="258"/>
                </a:cubicBezTo>
                <a:cubicBezTo>
                  <a:pt x="332" y="251"/>
                  <a:pt x="333" y="249"/>
                  <a:pt x="338" y="245"/>
                </a:cubicBezTo>
                <a:cubicBezTo>
                  <a:pt x="341" y="248"/>
                  <a:pt x="336" y="249"/>
                  <a:pt x="340" y="252"/>
                </a:cubicBezTo>
                <a:cubicBezTo>
                  <a:pt x="342" y="253"/>
                  <a:pt x="339" y="256"/>
                  <a:pt x="338" y="257"/>
                </a:cubicBezTo>
                <a:cubicBezTo>
                  <a:pt x="341" y="257"/>
                  <a:pt x="346" y="257"/>
                  <a:pt x="348" y="255"/>
                </a:cubicBezTo>
                <a:cubicBezTo>
                  <a:pt x="349" y="254"/>
                  <a:pt x="347" y="251"/>
                  <a:pt x="349" y="251"/>
                </a:cubicBezTo>
                <a:cubicBezTo>
                  <a:pt x="350" y="250"/>
                  <a:pt x="352" y="250"/>
                  <a:pt x="353" y="250"/>
                </a:cubicBezTo>
                <a:cubicBezTo>
                  <a:pt x="358" y="249"/>
                  <a:pt x="366" y="254"/>
                  <a:pt x="371" y="257"/>
                </a:cubicBezTo>
                <a:cubicBezTo>
                  <a:pt x="381" y="261"/>
                  <a:pt x="392" y="263"/>
                  <a:pt x="403" y="265"/>
                </a:cubicBezTo>
                <a:cubicBezTo>
                  <a:pt x="403" y="265"/>
                  <a:pt x="402" y="264"/>
                  <a:pt x="402" y="263"/>
                </a:cubicBezTo>
                <a:cubicBezTo>
                  <a:pt x="409" y="263"/>
                  <a:pt x="413" y="267"/>
                  <a:pt x="419" y="270"/>
                </a:cubicBezTo>
                <a:cubicBezTo>
                  <a:pt x="423" y="274"/>
                  <a:pt x="410" y="278"/>
                  <a:pt x="409" y="279"/>
                </a:cubicBezTo>
                <a:cubicBezTo>
                  <a:pt x="413" y="280"/>
                  <a:pt x="418" y="282"/>
                  <a:pt x="423" y="282"/>
                </a:cubicBezTo>
                <a:cubicBezTo>
                  <a:pt x="430" y="281"/>
                  <a:pt x="438" y="281"/>
                  <a:pt x="446" y="280"/>
                </a:cubicBezTo>
                <a:cubicBezTo>
                  <a:pt x="449" y="280"/>
                  <a:pt x="456" y="279"/>
                  <a:pt x="458" y="283"/>
                </a:cubicBezTo>
                <a:cubicBezTo>
                  <a:pt x="462" y="288"/>
                  <a:pt x="465" y="293"/>
                  <a:pt x="469" y="299"/>
                </a:cubicBezTo>
                <a:cubicBezTo>
                  <a:pt x="468" y="296"/>
                  <a:pt x="468" y="294"/>
                  <a:pt x="467" y="292"/>
                </a:cubicBezTo>
                <a:cubicBezTo>
                  <a:pt x="467" y="290"/>
                  <a:pt x="468" y="289"/>
                  <a:pt x="468" y="288"/>
                </a:cubicBezTo>
                <a:cubicBezTo>
                  <a:pt x="467" y="282"/>
                  <a:pt x="465" y="283"/>
                  <a:pt x="468" y="278"/>
                </a:cubicBezTo>
                <a:cubicBezTo>
                  <a:pt x="470" y="275"/>
                  <a:pt x="486" y="274"/>
                  <a:pt x="482" y="269"/>
                </a:cubicBezTo>
                <a:cubicBezTo>
                  <a:pt x="475" y="272"/>
                  <a:pt x="469" y="274"/>
                  <a:pt x="461" y="274"/>
                </a:cubicBezTo>
                <a:cubicBezTo>
                  <a:pt x="463" y="267"/>
                  <a:pt x="465" y="268"/>
                  <a:pt x="472" y="266"/>
                </a:cubicBezTo>
                <a:cubicBezTo>
                  <a:pt x="478" y="263"/>
                  <a:pt x="479" y="263"/>
                  <a:pt x="485" y="266"/>
                </a:cubicBezTo>
                <a:cubicBezTo>
                  <a:pt x="487" y="267"/>
                  <a:pt x="488" y="271"/>
                  <a:pt x="489" y="273"/>
                </a:cubicBezTo>
                <a:cubicBezTo>
                  <a:pt x="490" y="275"/>
                  <a:pt x="492" y="275"/>
                  <a:pt x="494" y="276"/>
                </a:cubicBezTo>
                <a:cubicBezTo>
                  <a:pt x="499" y="277"/>
                  <a:pt x="504" y="278"/>
                  <a:pt x="509" y="280"/>
                </a:cubicBezTo>
                <a:cubicBezTo>
                  <a:pt x="513" y="282"/>
                  <a:pt x="535" y="284"/>
                  <a:pt x="536" y="281"/>
                </a:cubicBezTo>
                <a:cubicBezTo>
                  <a:pt x="537" y="275"/>
                  <a:pt x="538" y="272"/>
                  <a:pt x="545" y="272"/>
                </a:cubicBezTo>
                <a:cubicBezTo>
                  <a:pt x="549" y="272"/>
                  <a:pt x="554" y="274"/>
                  <a:pt x="558" y="275"/>
                </a:cubicBezTo>
                <a:cubicBezTo>
                  <a:pt x="558" y="277"/>
                  <a:pt x="555" y="284"/>
                  <a:pt x="556" y="285"/>
                </a:cubicBezTo>
                <a:cubicBezTo>
                  <a:pt x="556" y="287"/>
                  <a:pt x="562" y="290"/>
                  <a:pt x="564" y="291"/>
                </a:cubicBezTo>
                <a:cubicBezTo>
                  <a:pt x="562" y="284"/>
                  <a:pt x="559" y="278"/>
                  <a:pt x="568" y="276"/>
                </a:cubicBezTo>
                <a:cubicBezTo>
                  <a:pt x="572" y="276"/>
                  <a:pt x="574" y="273"/>
                  <a:pt x="576" y="270"/>
                </a:cubicBezTo>
                <a:cubicBezTo>
                  <a:pt x="578" y="268"/>
                  <a:pt x="577" y="266"/>
                  <a:pt x="577" y="263"/>
                </a:cubicBezTo>
                <a:cubicBezTo>
                  <a:pt x="574" y="264"/>
                  <a:pt x="572" y="265"/>
                  <a:pt x="570" y="266"/>
                </a:cubicBezTo>
                <a:cubicBezTo>
                  <a:pt x="569" y="259"/>
                  <a:pt x="574" y="258"/>
                  <a:pt x="579" y="258"/>
                </a:cubicBezTo>
                <a:cubicBezTo>
                  <a:pt x="579" y="252"/>
                  <a:pt x="574" y="256"/>
                  <a:pt x="570" y="255"/>
                </a:cubicBezTo>
                <a:cubicBezTo>
                  <a:pt x="568" y="254"/>
                  <a:pt x="558" y="252"/>
                  <a:pt x="557" y="249"/>
                </a:cubicBezTo>
                <a:cubicBezTo>
                  <a:pt x="555" y="243"/>
                  <a:pt x="555" y="239"/>
                  <a:pt x="555" y="233"/>
                </a:cubicBezTo>
                <a:cubicBezTo>
                  <a:pt x="555" y="226"/>
                  <a:pt x="558" y="225"/>
                  <a:pt x="563" y="227"/>
                </a:cubicBezTo>
                <a:cubicBezTo>
                  <a:pt x="564" y="224"/>
                  <a:pt x="562" y="223"/>
                  <a:pt x="559" y="223"/>
                </a:cubicBezTo>
                <a:cubicBezTo>
                  <a:pt x="564" y="220"/>
                  <a:pt x="564" y="221"/>
                  <a:pt x="564" y="215"/>
                </a:cubicBezTo>
                <a:cubicBezTo>
                  <a:pt x="564" y="209"/>
                  <a:pt x="564" y="207"/>
                  <a:pt x="562" y="203"/>
                </a:cubicBezTo>
                <a:cubicBezTo>
                  <a:pt x="560" y="199"/>
                  <a:pt x="561" y="194"/>
                  <a:pt x="561" y="191"/>
                </a:cubicBezTo>
                <a:cubicBezTo>
                  <a:pt x="562" y="187"/>
                  <a:pt x="567" y="189"/>
                  <a:pt x="569" y="189"/>
                </a:cubicBezTo>
                <a:cubicBezTo>
                  <a:pt x="560" y="180"/>
                  <a:pt x="575" y="182"/>
                  <a:pt x="581" y="182"/>
                </a:cubicBezTo>
                <a:cubicBezTo>
                  <a:pt x="590" y="182"/>
                  <a:pt x="595" y="183"/>
                  <a:pt x="603" y="185"/>
                </a:cubicBezTo>
                <a:cubicBezTo>
                  <a:pt x="600" y="190"/>
                  <a:pt x="595" y="201"/>
                  <a:pt x="591" y="204"/>
                </a:cubicBezTo>
                <a:cubicBezTo>
                  <a:pt x="586" y="206"/>
                  <a:pt x="576" y="204"/>
                  <a:pt x="572" y="204"/>
                </a:cubicBezTo>
                <a:cubicBezTo>
                  <a:pt x="586" y="206"/>
                  <a:pt x="570" y="215"/>
                  <a:pt x="570" y="220"/>
                </a:cubicBezTo>
                <a:cubicBezTo>
                  <a:pt x="578" y="219"/>
                  <a:pt x="582" y="225"/>
                  <a:pt x="583" y="232"/>
                </a:cubicBezTo>
                <a:cubicBezTo>
                  <a:pt x="584" y="236"/>
                  <a:pt x="591" y="242"/>
                  <a:pt x="594" y="245"/>
                </a:cubicBezTo>
                <a:cubicBezTo>
                  <a:pt x="590" y="247"/>
                  <a:pt x="587" y="250"/>
                  <a:pt x="583" y="252"/>
                </a:cubicBezTo>
                <a:cubicBezTo>
                  <a:pt x="587" y="253"/>
                  <a:pt x="590" y="256"/>
                  <a:pt x="593" y="254"/>
                </a:cubicBezTo>
                <a:cubicBezTo>
                  <a:pt x="596" y="251"/>
                  <a:pt x="599" y="254"/>
                  <a:pt x="603" y="256"/>
                </a:cubicBezTo>
                <a:cubicBezTo>
                  <a:pt x="601" y="257"/>
                  <a:pt x="599" y="258"/>
                  <a:pt x="597" y="259"/>
                </a:cubicBezTo>
                <a:cubicBezTo>
                  <a:pt x="601" y="262"/>
                  <a:pt x="603" y="262"/>
                  <a:pt x="602" y="267"/>
                </a:cubicBezTo>
                <a:cubicBezTo>
                  <a:pt x="600" y="271"/>
                  <a:pt x="600" y="272"/>
                  <a:pt x="604" y="275"/>
                </a:cubicBezTo>
                <a:cubicBezTo>
                  <a:pt x="606" y="271"/>
                  <a:pt x="608" y="270"/>
                  <a:pt x="608" y="265"/>
                </a:cubicBezTo>
                <a:cubicBezTo>
                  <a:pt x="608" y="264"/>
                  <a:pt x="609" y="257"/>
                  <a:pt x="612" y="259"/>
                </a:cubicBezTo>
                <a:cubicBezTo>
                  <a:pt x="614" y="260"/>
                  <a:pt x="621" y="262"/>
                  <a:pt x="621" y="265"/>
                </a:cubicBezTo>
                <a:cubicBezTo>
                  <a:pt x="622" y="269"/>
                  <a:pt x="625" y="273"/>
                  <a:pt x="620" y="275"/>
                </a:cubicBezTo>
                <a:cubicBezTo>
                  <a:pt x="620" y="274"/>
                  <a:pt x="619" y="273"/>
                  <a:pt x="619" y="272"/>
                </a:cubicBezTo>
                <a:cubicBezTo>
                  <a:pt x="609" y="277"/>
                  <a:pt x="631" y="297"/>
                  <a:pt x="632" y="286"/>
                </a:cubicBezTo>
                <a:cubicBezTo>
                  <a:pt x="633" y="283"/>
                  <a:pt x="632" y="282"/>
                  <a:pt x="634" y="280"/>
                </a:cubicBezTo>
                <a:cubicBezTo>
                  <a:pt x="635" y="279"/>
                  <a:pt x="639" y="277"/>
                  <a:pt x="639" y="275"/>
                </a:cubicBezTo>
                <a:cubicBezTo>
                  <a:pt x="639" y="267"/>
                  <a:pt x="639" y="268"/>
                  <a:pt x="646" y="265"/>
                </a:cubicBezTo>
                <a:cubicBezTo>
                  <a:pt x="643" y="260"/>
                  <a:pt x="640" y="258"/>
                  <a:pt x="641" y="253"/>
                </a:cubicBezTo>
                <a:cubicBezTo>
                  <a:pt x="642" y="248"/>
                  <a:pt x="645" y="250"/>
                  <a:pt x="650" y="250"/>
                </a:cubicBezTo>
                <a:cubicBezTo>
                  <a:pt x="652" y="251"/>
                  <a:pt x="660" y="251"/>
                  <a:pt x="662" y="253"/>
                </a:cubicBezTo>
                <a:cubicBezTo>
                  <a:pt x="666" y="257"/>
                  <a:pt x="667" y="258"/>
                  <a:pt x="673" y="259"/>
                </a:cubicBezTo>
                <a:cubicBezTo>
                  <a:pt x="671" y="263"/>
                  <a:pt x="674" y="266"/>
                  <a:pt x="672" y="269"/>
                </a:cubicBezTo>
                <a:cubicBezTo>
                  <a:pt x="670" y="271"/>
                  <a:pt x="665" y="270"/>
                  <a:pt x="663" y="270"/>
                </a:cubicBezTo>
                <a:cubicBezTo>
                  <a:pt x="665" y="275"/>
                  <a:pt x="666" y="279"/>
                  <a:pt x="669" y="282"/>
                </a:cubicBezTo>
                <a:cubicBezTo>
                  <a:pt x="673" y="285"/>
                  <a:pt x="675" y="288"/>
                  <a:pt x="671" y="293"/>
                </a:cubicBezTo>
                <a:cubicBezTo>
                  <a:pt x="668" y="296"/>
                  <a:pt x="662" y="298"/>
                  <a:pt x="659" y="300"/>
                </a:cubicBezTo>
                <a:cubicBezTo>
                  <a:pt x="655" y="302"/>
                  <a:pt x="653" y="298"/>
                  <a:pt x="650" y="295"/>
                </a:cubicBezTo>
                <a:cubicBezTo>
                  <a:pt x="652" y="298"/>
                  <a:pt x="653" y="301"/>
                  <a:pt x="654" y="304"/>
                </a:cubicBezTo>
                <a:cubicBezTo>
                  <a:pt x="652" y="303"/>
                  <a:pt x="650" y="302"/>
                  <a:pt x="648" y="301"/>
                </a:cubicBezTo>
                <a:cubicBezTo>
                  <a:pt x="648" y="302"/>
                  <a:pt x="648" y="303"/>
                  <a:pt x="649" y="304"/>
                </a:cubicBezTo>
                <a:cubicBezTo>
                  <a:pt x="646" y="303"/>
                  <a:pt x="644" y="303"/>
                  <a:pt x="642" y="302"/>
                </a:cubicBezTo>
                <a:cubicBezTo>
                  <a:pt x="641" y="302"/>
                  <a:pt x="642" y="298"/>
                  <a:pt x="640" y="298"/>
                </a:cubicBezTo>
                <a:cubicBezTo>
                  <a:pt x="637" y="298"/>
                  <a:pt x="633" y="297"/>
                  <a:pt x="631" y="301"/>
                </a:cubicBezTo>
                <a:cubicBezTo>
                  <a:pt x="633" y="302"/>
                  <a:pt x="635" y="303"/>
                  <a:pt x="637" y="304"/>
                </a:cubicBezTo>
                <a:cubicBezTo>
                  <a:pt x="635" y="308"/>
                  <a:pt x="633" y="312"/>
                  <a:pt x="630" y="313"/>
                </a:cubicBezTo>
                <a:cubicBezTo>
                  <a:pt x="625" y="316"/>
                  <a:pt x="623" y="314"/>
                  <a:pt x="618" y="311"/>
                </a:cubicBezTo>
                <a:cubicBezTo>
                  <a:pt x="610" y="307"/>
                  <a:pt x="604" y="308"/>
                  <a:pt x="595" y="307"/>
                </a:cubicBezTo>
                <a:cubicBezTo>
                  <a:pt x="601" y="310"/>
                  <a:pt x="607" y="313"/>
                  <a:pt x="613" y="316"/>
                </a:cubicBezTo>
                <a:cubicBezTo>
                  <a:pt x="617" y="318"/>
                  <a:pt x="624" y="318"/>
                  <a:pt x="629" y="318"/>
                </a:cubicBezTo>
                <a:cubicBezTo>
                  <a:pt x="627" y="321"/>
                  <a:pt x="624" y="330"/>
                  <a:pt x="621" y="332"/>
                </a:cubicBezTo>
                <a:cubicBezTo>
                  <a:pt x="619" y="333"/>
                  <a:pt x="617" y="335"/>
                  <a:pt x="615" y="334"/>
                </a:cubicBezTo>
                <a:cubicBezTo>
                  <a:pt x="612" y="334"/>
                  <a:pt x="610" y="333"/>
                  <a:pt x="608" y="335"/>
                </a:cubicBezTo>
                <a:cubicBezTo>
                  <a:pt x="601" y="339"/>
                  <a:pt x="600" y="340"/>
                  <a:pt x="593" y="337"/>
                </a:cubicBezTo>
                <a:cubicBezTo>
                  <a:pt x="588" y="336"/>
                  <a:pt x="584" y="335"/>
                  <a:pt x="579" y="334"/>
                </a:cubicBezTo>
                <a:cubicBezTo>
                  <a:pt x="582" y="335"/>
                  <a:pt x="585" y="336"/>
                  <a:pt x="588" y="338"/>
                </a:cubicBezTo>
                <a:cubicBezTo>
                  <a:pt x="588" y="339"/>
                  <a:pt x="587" y="339"/>
                  <a:pt x="586" y="340"/>
                </a:cubicBezTo>
                <a:cubicBezTo>
                  <a:pt x="591" y="339"/>
                  <a:pt x="592" y="339"/>
                  <a:pt x="597" y="341"/>
                </a:cubicBezTo>
                <a:cubicBezTo>
                  <a:pt x="599" y="343"/>
                  <a:pt x="603" y="346"/>
                  <a:pt x="599" y="348"/>
                </a:cubicBezTo>
                <a:cubicBezTo>
                  <a:pt x="595" y="350"/>
                  <a:pt x="593" y="350"/>
                  <a:pt x="588" y="350"/>
                </a:cubicBezTo>
                <a:cubicBezTo>
                  <a:pt x="586" y="350"/>
                  <a:pt x="584" y="355"/>
                  <a:pt x="583" y="356"/>
                </a:cubicBezTo>
                <a:cubicBezTo>
                  <a:pt x="579" y="362"/>
                  <a:pt x="573" y="369"/>
                  <a:pt x="572" y="376"/>
                </a:cubicBezTo>
                <a:cubicBezTo>
                  <a:pt x="570" y="384"/>
                  <a:pt x="569" y="392"/>
                  <a:pt x="567" y="400"/>
                </a:cubicBezTo>
                <a:cubicBezTo>
                  <a:pt x="570" y="401"/>
                  <a:pt x="577" y="401"/>
                  <a:pt x="580" y="403"/>
                </a:cubicBezTo>
                <a:cubicBezTo>
                  <a:pt x="582" y="406"/>
                  <a:pt x="584" y="415"/>
                  <a:pt x="585" y="419"/>
                </a:cubicBezTo>
                <a:cubicBezTo>
                  <a:pt x="588" y="426"/>
                  <a:pt x="589" y="423"/>
                  <a:pt x="596" y="422"/>
                </a:cubicBezTo>
                <a:cubicBezTo>
                  <a:pt x="599" y="421"/>
                  <a:pt x="603" y="423"/>
                  <a:pt x="606" y="424"/>
                </a:cubicBezTo>
                <a:cubicBezTo>
                  <a:pt x="615" y="428"/>
                  <a:pt x="622" y="431"/>
                  <a:pt x="631" y="437"/>
                </a:cubicBezTo>
                <a:cubicBezTo>
                  <a:pt x="633" y="439"/>
                  <a:pt x="638" y="444"/>
                  <a:pt x="642" y="445"/>
                </a:cubicBezTo>
                <a:cubicBezTo>
                  <a:pt x="646" y="445"/>
                  <a:pt x="651" y="446"/>
                  <a:pt x="656" y="446"/>
                </a:cubicBezTo>
                <a:cubicBezTo>
                  <a:pt x="657" y="447"/>
                  <a:pt x="666" y="446"/>
                  <a:pt x="666" y="448"/>
                </a:cubicBezTo>
                <a:cubicBezTo>
                  <a:pt x="666" y="455"/>
                  <a:pt x="666" y="461"/>
                  <a:pt x="666" y="468"/>
                </a:cubicBezTo>
                <a:cubicBezTo>
                  <a:pt x="665" y="477"/>
                  <a:pt x="674" y="484"/>
                  <a:pt x="680" y="491"/>
                </a:cubicBezTo>
                <a:cubicBezTo>
                  <a:pt x="685" y="497"/>
                  <a:pt x="696" y="485"/>
                  <a:pt x="695" y="480"/>
                </a:cubicBezTo>
                <a:cubicBezTo>
                  <a:pt x="694" y="474"/>
                  <a:pt x="693" y="468"/>
                  <a:pt x="692" y="462"/>
                </a:cubicBezTo>
                <a:cubicBezTo>
                  <a:pt x="692" y="459"/>
                  <a:pt x="687" y="455"/>
                  <a:pt x="686" y="452"/>
                </a:cubicBezTo>
                <a:cubicBezTo>
                  <a:pt x="692" y="448"/>
                  <a:pt x="703" y="444"/>
                  <a:pt x="707" y="439"/>
                </a:cubicBezTo>
                <a:cubicBezTo>
                  <a:pt x="710" y="433"/>
                  <a:pt x="711" y="419"/>
                  <a:pt x="707" y="415"/>
                </a:cubicBezTo>
                <a:cubicBezTo>
                  <a:pt x="703" y="412"/>
                  <a:pt x="700" y="409"/>
                  <a:pt x="698" y="405"/>
                </a:cubicBezTo>
                <a:cubicBezTo>
                  <a:pt x="694" y="400"/>
                  <a:pt x="693" y="401"/>
                  <a:pt x="697" y="397"/>
                </a:cubicBezTo>
                <a:cubicBezTo>
                  <a:pt x="702" y="392"/>
                  <a:pt x="703" y="393"/>
                  <a:pt x="701" y="386"/>
                </a:cubicBezTo>
                <a:cubicBezTo>
                  <a:pt x="700" y="382"/>
                  <a:pt x="698" y="378"/>
                  <a:pt x="699" y="374"/>
                </a:cubicBezTo>
                <a:cubicBezTo>
                  <a:pt x="701" y="368"/>
                  <a:pt x="701" y="366"/>
                  <a:pt x="699" y="360"/>
                </a:cubicBezTo>
                <a:cubicBezTo>
                  <a:pt x="698" y="356"/>
                  <a:pt x="700" y="354"/>
                  <a:pt x="705" y="354"/>
                </a:cubicBezTo>
                <a:cubicBezTo>
                  <a:pt x="713" y="353"/>
                  <a:pt x="720" y="359"/>
                  <a:pt x="727" y="356"/>
                </a:cubicBezTo>
                <a:cubicBezTo>
                  <a:pt x="732" y="354"/>
                  <a:pt x="734" y="356"/>
                  <a:pt x="738" y="359"/>
                </a:cubicBezTo>
                <a:cubicBezTo>
                  <a:pt x="740" y="361"/>
                  <a:pt x="746" y="364"/>
                  <a:pt x="747" y="366"/>
                </a:cubicBezTo>
                <a:cubicBezTo>
                  <a:pt x="748" y="371"/>
                  <a:pt x="750" y="374"/>
                  <a:pt x="755" y="373"/>
                </a:cubicBezTo>
                <a:cubicBezTo>
                  <a:pt x="759" y="373"/>
                  <a:pt x="762" y="375"/>
                  <a:pt x="765" y="376"/>
                </a:cubicBezTo>
                <a:cubicBezTo>
                  <a:pt x="763" y="380"/>
                  <a:pt x="762" y="381"/>
                  <a:pt x="763" y="385"/>
                </a:cubicBezTo>
                <a:cubicBezTo>
                  <a:pt x="763" y="388"/>
                  <a:pt x="764" y="392"/>
                  <a:pt x="763" y="395"/>
                </a:cubicBezTo>
                <a:cubicBezTo>
                  <a:pt x="764" y="395"/>
                  <a:pt x="765" y="396"/>
                  <a:pt x="766" y="395"/>
                </a:cubicBezTo>
                <a:cubicBezTo>
                  <a:pt x="764" y="398"/>
                  <a:pt x="759" y="402"/>
                  <a:pt x="762" y="404"/>
                </a:cubicBezTo>
                <a:cubicBezTo>
                  <a:pt x="767" y="389"/>
                  <a:pt x="785" y="422"/>
                  <a:pt x="788" y="402"/>
                </a:cubicBezTo>
                <a:cubicBezTo>
                  <a:pt x="789" y="403"/>
                  <a:pt x="791" y="403"/>
                  <a:pt x="791" y="404"/>
                </a:cubicBezTo>
                <a:cubicBezTo>
                  <a:pt x="793" y="399"/>
                  <a:pt x="797" y="395"/>
                  <a:pt x="796" y="391"/>
                </a:cubicBezTo>
                <a:cubicBezTo>
                  <a:pt x="795" y="387"/>
                  <a:pt x="800" y="381"/>
                  <a:pt x="803" y="381"/>
                </a:cubicBezTo>
                <a:cubicBezTo>
                  <a:pt x="803" y="383"/>
                  <a:pt x="803" y="385"/>
                  <a:pt x="802" y="387"/>
                </a:cubicBezTo>
                <a:cubicBezTo>
                  <a:pt x="810" y="387"/>
                  <a:pt x="815" y="403"/>
                  <a:pt x="819" y="409"/>
                </a:cubicBezTo>
                <a:cubicBezTo>
                  <a:pt x="821" y="413"/>
                  <a:pt x="827" y="420"/>
                  <a:pt x="828" y="424"/>
                </a:cubicBezTo>
                <a:cubicBezTo>
                  <a:pt x="828" y="426"/>
                  <a:pt x="824" y="429"/>
                  <a:pt x="824" y="432"/>
                </a:cubicBezTo>
                <a:cubicBezTo>
                  <a:pt x="824" y="433"/>
                  <a:pt x="828" y="435"/>
                  <a:pt x="829" y="435"/>
                </a:cubicBezTo>
                <a:cubicBezTo>
                  <a:pt x="831" y="437"/>
                  <a:pt x="834" y="439"/>
                  <a:pt x="835" y="441"/>
                </a:cubicBezTo>
                <a:cubicBezTo>
                  <a:pt x="837" y="443"/>
                  <a:pt x="834" y="445"/>
                  <a:pt x="838" y="446"/>
                </a:cubicBezTo>
                <a:cubicBezTo>
                  <a:pt x="844" y="446"/>
                  <a:pt x="846" y="446"/>
                  <a:pt x="851" y="449"/>
                </a:cubicBezTo>
                <a:cubicBezTo>
                  <a:pt x="854" y="452"/>
                  <a:pt x="861" y="455"/>
                  <a:pt x="854" y="456"/>
                </a:cubicBezTo>
                <a:cubicBezTo>
                  <a:pt x="850" y="457"/>
                  <a:pt x="846" y="458"/>
                  <a:pt x="842" y="460"/>
                </a:cubicBezTo>
                <a:cubicBezTo>
                  <a:pt x="844" y="461"/>
                  <a:pt x="847" y="459"/>
                  <a:pt x="850" y="458"/>
                </a:cubicBezTo>
                <a:cubicBezTo>
                  <a:pt x="848" y="461"/>
                  <a:pt x="842" y="462"/>
                  <a:pt x="839" y="463"/>
                </a:cubicBezTo>
                <a:cubicBezTo>
                  <a:pt x="836" y="464"/>
                  <a:pt x="837" y="470"/>
                  <a:pt x="839" y="468"/>
                </a:cubicBezTo>
                <a:cubicBezTo>
                  <a:pt x="840" y="466"/>
                  <a:pt x="841" y="466"/>
                  <a:pt x="843" y="465"/>
                </a:cubicBezTo>
                <a:cubicBezTo>
                  <a:pt x="845" y="464"/>
                  <a:pt x="845" y="463"/>
                  <a:pt x="846" y="462"/>
                </a:cubicBezTo>
                <a:cubicBezTo>
                  <a:pt x="849" y="461"/>
                  <a:pt x="852" y="460"/>
                  <a:pt x="855" y="460"/>
                </a:cubicBezTo>
                <a:cubicBezTo>
                  <a:pt x="853" y="459"/>
                  <a:pt x="853" y="459"/>
                  <a:pt x="852" y="458"/>
                </a:cubicBezTo>
                <a:cubicBezTo>
                  <a:pt x="854" y="458"/>
                  <a:pt x="859" y="458"/>
                  <a:pt x="860" y="461"/>
                </a:cubicBezTo>
                <a:cubicBezTo>
                  <a:pt x="861" y="464"/>
                  <a:pt x="857" y="464"/>
                  <a:pt x="859" y="467"/>
                </a:cubicBezTo>
                <a:cubicBezTo>
                  <a:pt x="862" y="462"/>
                  <a:pt x="865" y="464"/>
                  <a:pt x="869" y="466"/>
                </a:cubicBezTo>
                <a:cubicBezTo>
                  <a:pt x="873" y="467"/>
                  <a:pt x="870" y="473"/>
                  <a:pt x="869" y="475"/>
                </a:cubicBezTo>
                <a:cubicBezTo>
                  <a:pt x="868" y="479"/>
                  <a:pt x="872" y="480"/>
                  <a:pt x="869" y="485"/>
                </a:cubicBezTo>
                <a:cubicBezTo>
                  <a:pt x="868" y="486"/>
                  <a:pt x="862" y="490"/>
                  <a:pt x="860" y="490"/>
                </a:cubicBezTo>
                <a:cubicBezTo>
                  <a:pt x="857" y="491"/>
                  <a:pt x="854" y="490"/>
                  <a:pt x="850" y="492"/>
                </a:cubicBezTo>
                <a:cubicBezTo>
                  <a:pt x="846" y="493"/>
                  <a:pt x="845" y="495"/>
                  <a:pt x="842" y="498"/>
                </a:cubicBezTo>
                <a:cubicBezTo>
                  <a:pt x="837" y="504"/>
                  <a:pt x="832" y="505"/>
                  <a:pt x="824" y="504"/>
                </a:cubicBezTo>
                <a:cubicBezTo>
                  <a:pt x="815" y="503"/>
                  <a:pt x="808" y="503"/>
                  <a:pt x="799" y="504"/>
                </a:cubicBezTo>
                <a:cubicBezTo>
                  <a:pt x="792" y="504"/>
                  <a:pt x="784" y="502"/>
                  <a:pt x="782" y="511"/>
                </a:cubicBezTo>
                <a:cubicBezTo>
                  <a:pt x="782" y="514"/>
                  <a:pt x="775" y="515"/>
                  <a:pt x="773" y="516"/>
                </a:cubicBezTo>
                <a:cubicBezTo>
                  <a:pt x="769" y="518"/>
                  <a:pt x="767" y="523"/>
                  <a:pt x="764" y="525"/>
                </a:cubicBezTo>
                <a:cubicBezTo>
                  <a:pt x="759" y="531"/>
                  <a:pt x="756" y="537"/>
                  <a:pt x="751" y="541"/>
                </a:cubicBezTo>
                <a:cubicBezTo>
                  <a:pt x="761" y="537"/>
                  <a:pt x="766" y="526"/>
                  <a:pt x="776" y="521"/>
                </a:cubicBezTo>
                <a:cubicBezTo>
                  <a:pt x="783" y="518"/>
                  <a:pt x="801" y="508"/>
                  <a:pt x="806" y="520"/>
                </a:cubicBezTo>
                <a:cubicBezTo>
                  <a:pt x="805" y="519"/>
                  <a:pt x="804" y="519"/>
                  <a:pt x="803" y="519"/>
                </a:cubicBezTo>
                <a:cubicBezTo>
                  <a:pt x="808" y="522"/>
                  <a:pt x="802" y="525"/>
                  <a:pt x="799" y="527"/>
                </a:cubicBezTo>
                <a:cubicBezTo>
                  <a:pt x="796" y="530"/>
                  <a:pt x="793" y="525"/>
                  <a:pt x="789" y="527"/>
                </a:cubicBezTo>
                <a:cubicBezTo>
                  <a:pt x="791" y="528"/>
                  <a:pt x="795" y="532"/>
                  <a:pt x="795" y="532"/>
                </a:cubicBezTo>
                <a:cubicBezTo>
                  <a:pt x="797" y="531"/>
                  <a:pt x="799" y="530"/>
                  <a:pt x="802" y="531"/>
                </a:cubicBezTo>
                <a:cubicBezTo>
                  <a:pt x="801" y="534"/>
                  <a:pt x="799" y="537"/>
                  <a:pt x="797" y="538"/>
                </a:cubicBezTo>
                <a:cubicBezTo>
                  <a:pt x="798" y="538"/>
                  <a:pt x="800" y="538"/>
                  <a:pt x="801" y="538"/>
                </a:cubicBezTo>
                <a:cubicBezTo>
                  <a:pt x="799" y="543"/>
                  <a:pt x="804" y="547"/>
                  <a:pt x="808" y="548"/>
                </a:cubicBezTo>
                <a:cubicBezTo>
                  <a:pt x="808" y="549"/>
                  <a:pt x="808" y="549"/>
                  <a:pt x="807" y="549"/>
                </a:cubicBezTo>
                <a:cubicBezTo>
                  <a:pt x="813" y="552"/>
                  <a:pt x="818" y="555"/>
                  <a:pt x="823" y="551"/>
                </a:cubicBezTo>
                <a:cubicBezTo>
                  <a:pt x="824" y="552"/>
                  <a:pt x="824" y="553"/>
                  <a:pt x="824" y="554"/>
                </a:cubicBezTo>
                <a:cubicBezTo>
                  <a:pt x="825" y="554"/>
                  <a:pt x="827" y="553"/>
                  <a:pt x="827" y="553"/>
                </a:cubicBezTo>
                <a:cubicBezTo>
                  <a:pt x="824" y="548"/>
                  <a:pt x="831" y="542"/>
                  <a:pt x="833" y="538"/>
                </a:cubicBezTo>
                <a:cubicBezTo>
                  <a:pt x="838" y="540"/>
                  <a:pt x="835" y="544"/>
                  <a:pt x="834" y="547"/>
                </a:cubicBezTo>
                <a:cubicBezTo>
                  <a:pt x="837" y="545"/>
                  <a:pt x="842" y="550"/>
                  <a:pt x="839" y="551"/>
                </a:cubicBezTo>
                <a:cubicBezTo>
                  <a:pt x="836" y="553"/>
                  <a:pt x="832" y="555"/>
                  <a:pt x="828" y="554"/>
                </a:cubicBezTo>
                <a:cubicBezTo>
                  <a:pt x="829" y="555"/>
                  <a:pt x="829" y="556"/>
                  <a:pt x="830" y="557"/>
                </a:cubicBezTo>
                <a:cubicBezTo>
                  <a:pt x="826" y="559"/>
                  <a:pt x="821" y="561"/>
                  <a:pt x="816" y="563"/>
                </a:cubicBezTo>
                <a:cubicBezTo>
                  <a:pt x="814" y="564"/>
                  <a:pt x="812" y="564"/>
                  <a:pt x="811" y="565"/>
                </a:cubicBezTo>
                <a:cubicBezTo>
                  <a:pt x="809" y="567"/>
                  <a:pt x="808" y="563"/>
                  <a:pt x="807" y="564"/>
                </a:cubicBezTo>
                <a:cubicBezTo>
                  <a:pt x="804" y="567"/>
                  <a:pt x="801" y="572"/>
                  <a:pt x="797" y="575"/>
                </a:cubicBezTo>
                <a:cubicBezTo>
                  <a:pt x="795" y="577"/>
                  <a:pt x="793" y="574"/>
                  <a:pt x="791" y="574"/>
                </a:cubicBezTo>
                <a:cubicBezTo>
                  <a:pt x="786" y="567"/>
                  <a:pt x="798" y="561"/>
                  <a:pt x="802" y="558"/>
                </a:cubicBezTo>
                <a:cubicBezTo>
                  <a:pt x="805" y="556"/>
                  <a:pt x="804" y="558"/>
                  <a:pt x="805" y="559"/>
                </a:cubicBezTo>
                <a:cubicBezTo>
                  <a:pt x="808" y="562"/>
                  <a:pt x="809" y="558"/>
                  <a:pt x="812" y="556"/>
                </a:cubicBezTo>
                <a:cubicBezTo>
                  <a:pt x="809" y="556"/>
                  <a:pt x="805" y="555"/>
                  <a:pt x="802" y="557"/>
                </a:cubicBezTo>
                <a:cubicBezTo>
                  <a:pt x="802" y="555"/>
                  <a:pt x="803" y="553"/>
                  <a:pt x="804" y="552"/>
                </a:cubicBezTo>
                <a:cubicBezTo>
                  <a:pt x="801" y="551"/>
                  <a:pt x="796" y="556"/>
                  <a:pt x="793" y="558"/>
                </a:cubicBezTo>
                <a:cubicBezTo>
                  <a:pt x="791" y="559"/>
                  <a:pt x="791" y="556"/>
                  <a:pt x="789" y="559"/>
                </a:cubicBezTo>
                <a:cubicBezTo>
                  <a:pt x="788" y="560"/>
                  <a:pt x="785" y="559"/>
                  <a:pt x="783" y="559"/>
                </a:cubicBezTo>
                <a:cubicBezTo>
                  <a:pt x="786" y="567"/>
                  <a:pt x="773" y="564"/>
                  <a:pt x="771" y="568"/>
                </a:cubicBezTo>
                <a:cubicBezTo>
                  <a:pt x="771" y="567"/>
                  <a:pt x="770" y="566"/>
                  <a:pt x="770" y="566"/>
                </a:cubicBezTo>
                <a:cubicBezTo>
                  <a:pt x="768" y="570"/>
                  <a:pt x="766" y="570"/>
                  <a:pt x="762" y="572"/>
                </a:cubicBezTo>
                <a:cubicBezTo>
                  <a:pt x="759" y="573"/>
                  <a:pt x="759" y="575"/>
                  <a:pt x="758" y="577"/>
                </a:cubicBezTo>
                <a:cubicBezTo>
                  <a:pt x="757" y="582"/>
                  <a:pt x="749" y="595"/>
                  <a:pt x="759" y="594"/>
                </a:cubicBezTo>
                <a:cubicBezTo>
                  <a:pt x="759" y="593"/>
                  <a:pt x="759" y="593"/>
                  <a:pt x="759" y="592"/>
                </a:cubicBezTo>
                <a:cubicBezTo>
                  <a:pt x="759" y="593"/>
                  <a:pt x="760" y="594"/>
                  <a:pt x="761" y="594"/>
                </a:cubicBezTo>
                <a:cubicBezTo>
                  <a:pt x="758" y="597"/>
                  <a:pt x="754" y="595"/>
                  <a:pt x="751" y="594"/>
                </a:cubicBezTo>
                <a:cubicBezTo>
                  <a:pt x="750" y="594"/>
                  <a:pt x="750" y="598"/>
                  <a:pt x="748" y="598"/>
                </a:cubicBezTo>
                <a:cubicBezTo>
                  <a:pt x="740" y="599"/>
                  <a:pt x="737" y="599"/>
                  <a:pt x="731" y="604"/>
                </a:cubicBezTo>
                <a:cubicBezTo>
                  <a:pt x="735" y="603"/>
                  <a:pt x="739" y="601"/>
                  <a:pt x="743" y="600"/>
                </a:cubicBezTo>
                <a:cubicBezTo>
                  <a:pt x="743" y="601"/>
                  <a:pt x="742" y="601"/>
                  <a:pt x="742" y="601"/>
                </a:cubicBezTo>
                <a:cubicBezTo>
                  <a:pt x="743" y="601"/>
                  <a:pt x="744" y="602"/>
                  <a:pt x="746" y="601"/>
                </a:cubicBezTo>
                <a:cubicBezTo>
                  <a:pt x="743" y="603"/>
                  <a:pt x="740" y="605"/>
                  <a:pt x="737" y="605"/>
                </a:cubicBezTo>
                <a:cubicBezTo>
                  <a:pt x="734" y="605"/>
                  <a:pt x="729" y="604"/>
                  <a:pt x="728" y="607"/>
                </a:cubicBezTo>
                <a:cubicBezTo>
                  <a:pt x="734" y="608"/>
                  <a:pt x="725" y="621"/>
                  <a:pt x="722" y="623"/>
                </a:cubicBezTo>
                <a:cubicBezTo>
                  <a:pt x="724" y="620"/>
                  <a:pt x="719" y="618"/>
                  <a:pt x="718" y="615"/>
                </a:cubicBezTo>
                <a:cubicBezTo>
                  <a:pt x="718" y="619"/>
                  <a:pt x="723" y="624"/>
                  <a:pt x="721" y="628"/>
                </a:cubicBezTo>
                <a:cubicBezTo>
                  <a:pt x="719" y="632"/>
                  <a:pt x="716" y="636"/>
                  <a:pt x="715" y="640"/>
                </a:cubicBezTo>
                <a:cubicBezTo>
                  <a:pt x="714" y="640"/>
                  <a:pt x="714" y="640"/>
                  <a:pt x="714" y="640"/>
                </a:cubicBezTo>
                <a:cubicBezTo>
                  <a:pt x="714" y="637"/>
                  <a:pt x="716" y="635"/>
                  <a:pt x="717" y="632"/>
                </a:cubicBezTo>
                <a:cubicBezTo>
                  <a:pt x="715" y="631"/>
                  <a:pt x="716" y="627"/>
                  <a:pt x="712" y="628"/>
                </a:cubicBezTo>
                <a:cubicBezTo>
                  <a:pt x="713" y="626"/>
                  <a:pt x="713" y="623"/>
                  <a:pt x="714" y="620"/>
                </a:cubicBezTo>
                <a:cubicBezTo>
                  <a:pt x="714" y="620"/>
                  <a:pt x="716" y="615"/>
                  <a:pt x="714" y="617"/>
                </a:cubicBezTo>
                <a:cubicBezTo>
                  <a:pt x="708" y="621"/>
                  <a:pt x="710" y="624"/>
                  <a:pt x="711" y="631"/>
                </a:cubicBezTo>
                <a:cubicBezTo>
                  <a:pt x="710" y="629"/>
                  <a:pt x="708" y="628"/>
                  <a:pt x="706" y="628"/>
                </a:cubicBezTo>
                <a:cubicBezTo>
                  <a:pt x="707" y="630"/>
                  <a:pt x="711" y="631"/>
                  <a:pt x="712" y="633"/>
                </a:cubicBezTo>
                <a:cubicBezTo>
                  <a:pt x="713" y="634"/>
                  <a:pt x="711" y="639"/>
                  <a:pt x="711" y="641"/>
                </a:cubicBezTo>
                <a:cubicBezTo>
                  <a:pt x="712" y="644"/>
                  <a:pt x="716" y="642"/>
                  <a:pt x="715" y="647"/>
                </a:cubicBezTo>
                <a:cubicBezTo>
                  <a:pt x="714" y="651"/>
                  <a:pt x="712" y="650"/>
                  <a:pt x="708" y="652"/>
                </a:cubicBezTo>
                <a:cubicBezTo>
                  <a:pt x="711" y="652"/>
                  <a:pt x="716" y="651"/>
                  <a:pt x="716" y="655"/>
                </a:cubicBezTo>
                <a:cubicBezTo>
                  <a:pt x="715" y="657"/>
                  <a:pt x="709" y="657"/>
                  <a:pt x="708" y="657"/>
                </a:cubicBezTo>
                <a:cubicBezTo>
                  <a:pt x="709" y="658"/>
                  <a:pt x="709" y="658"/>
                  <a:pt x="710" y="659"/>
                </a:cubicBezTo>
                <a:cubicBezTo>
                  <a:pt x="709" y="659"/>
                  <a:pt x="708" y="660"/>
                  <a:pt x="707" y="660"/>
                </a:cubicBezTo>
                <a:cubicBezTo>
                  <a:pt x="708" y="664"/>
                  <a:pt x="710" y="661"/>
                  <a:pt x="712" y="662"/>
                </a:cubicBezTo>
                <a:cubicBezTo>
                  <a:pt x="711" y="663"/>
                  <a:pt x="709" y="664"/>
                  <a:pt x="707" y="665"/>
                </a:cubicBezTo>
                <a:cubicBezTo>
                  <a:pt x="706" y="665"/>
                  <a:pt x="704" y="663"/>
                  <a:pt x="703" y="664"/>
                </a:cubicBezTo>
                <a:cubicBezTo>
                  <a:pt x="701" y="665"/>
                  <a:pt x="699" y="670"/>
                  <a:pt x="698" y="672"/>
                </a:cubicBezTo>
                <a:cubicBezTo>
                  <a:pt x="697" y="673"/>
                  <a:pt x="693" y="673"/>
                  <a:pt x="692" y="675"/>
                </a:cubicBezTo>
                <a:cubicBezTo>
                  <a:pt x="690" y="677"/>
                  <a:pt x="688" y="680"/>
                  <a:pt x="686" y="681"/>
                </a:cubicBezTo>
                <a:cubicBezTo>
                  <a:pt x="678" y="686"/>
                  <a:pt x="677" y="688"/>
                  <a:pt x="673" y="696"/>
                </a:cubicBezTo>
                <a:cubicBezTo>
                  <a:pt x="671" y="701"/>
                  <a:pt x="672" y="708"/>
                  <a:pt x="674" y="712"/>
                </a:cubicBezTo>
                <a:cubicBezTo>
                  <a:pt x="677" y="719"/>
                  <a:pt x="679" y="725"/>
                  <a:pt x="682" y="733"/>
                </a:cubicBezTo>
                <a:cubicBezTo>
                  <a:pt x="683" y="737"/>
                  <a:pt x="684" y="747"/>
                  <a:pt x="681" y="750"/>
                </a:cubicBezTo>
                <a:cubicBezTo>
                  <a:pt x="679" y="752"/>
                  <a:pt x="677" y="755"/>
                  <a:pt x="675" y="752"/>
                </a:cubicBezTo>
                <a:cubicBezTo>
                  <a:pt x="674" y="750"/>
                  <a:pt x="669" y="746"/>
                  <a:pt x="669" y="746"/>
                </a:cubicBezTo>
                <a:cubicBezTo>
                  <a:pt x="668" y="742"/>
                  <a:pt x="667" y="740"/>
                  <a:pt x="666" y="737"/>
                </a:cubicBezTo>
                <a:cubicBezTo>
                  <a:pt x="664" y="734"/>
                  <a:pt x="663" y="733"/>
                  <a:pt x="664" y="729"/>
                </a:cubicBezTo>
                <a:cubicBezTo>
                  <a:pt x="663" y="729"/>
                  <a:pt x="662" y="730"/>
                  <a:pt x="662" y="730"/>
                </a:cubicBezTo>
                <a:cubicBezTo>
                  <a:pt x="661" y="726"/>
                  <a:pt x="665" y="719"/>
                  <a:pt x="660" y="716"/>
                </a:cubicBezTo>
                <a:cubicBezTo>
                  <a:pt x="656" y="713"/>
                  <a:pt x="654" y="707"/>
                  <a:pt x="649" y="709"/>
                </a:cubicBezTo>
                <a:cubicBezTo>
                  <a:pt x="646" y="710"/>
                  <a:pt x="644" y="712"/>
                  <a:pt x="641" y="710"/>
                </a:cubicBezTo>
                <a:cubicBezTo>
                  <a:pt x="639" y="709"/>
                  <a:pt x="636" y="706"/>
                  <a:pt x="634" y="705"/>
                </a:cubicBezTo>
                <a:cubicBezTo>
                  <a:pt x="629" y="704"/>
                  <a:pt x="622" y="710"/>
                  <a:pt x="621" y="702"/>
                </a:cubicBezTo>
                <a:cubicBezTo>
                  <a:pt x="620" y="709"/>
                  <a:pt x="606" y="704"/>
                  <a:pt x="602" y="707"/>
                </a:cubicBezTo>
                <a:cubicBezTo>
                  <a:pt x="605" y="708"/>
                  <a:pt x="616" y="709"/>
                  <a:pt x="608" y="713"/>
                </a:cubicBezTo>
                <a:cubicBezTo>
                  <a:pt x="608" y="713"/>
                  <a:pt x="613" y="715"/>
                  <a:pt x="613" y="716"/>
                </a:cubicBezTo>
                <a:cubicBezTo>
                  <a:pt x="614" y="718"/>
                  <a:pt x="612" y="719"/>
                  <a:pt x="610" y="718"/>
                </a:cubicBezTo>
                <a:cubicBezTo>
                  <a:pt x="611" y="716"/>
                  <a:pt x="607" y="714"/>
                  <a:pt x="605" y="713"/>
                </a:cubicBezTo>
                <a:cubicBezTo>
                  <a:pt x="605" y="715"/>
                  <a:pt x="604" y="716"/>
                  <a:pt x="604" y="718"/>
                </a:cubicBezTo>
                <a:cubicBezTo>
                  <a:pt x="602" y="713"/>
                  <a:pt x="601" y="718"/>
                  <a:pt x="598" y="716"/>
                </a:cubicBezTo>
                <a:cubicBezTo>
                  <a:pt x="595" y="713"/>
                  <a:pt x="593" y="711"/>
                  <a:pt x="589" y="712"/>
                </a:cubicBezTo>
                <a:cubicBezTo>
                  <a:pt x="587" y="713"/>
                  <a:pt x="584" y="711"/>
                  <a:pt x="582" y="710"/>
                </a:cubicBezTo>
                <a:cubicBezTo>
                  <a:pt x="578" y="709"/>
                  <a:pt x="572" y="713"/>
                  <a:pt x="568" y="715"/>
                </a:cubicBezTo>
                <a:cubicBezTo>
                  <a:pt x="562" y="717"/>
                  <a:pt x="547" y="728"/>
                  <a:pt x="547" y="737"/>
                </a:cubicBezTo>
                <a:cubicBezTo>
                  <a:pt x="547" y="740"/>
                  <a:pt x="550" y="743"/>
                  <a:pt x="551" y="746"/>
                </a:cubicBezTo>
                <a:cubicBezTo>
                  <a:pt x="551" y="747"/>
                  <a:pt x="549" y="750"/>
                  <a:pt x="549" y="752"/>
                </a:cubicBezTo>
                <a:cubicBezTo>
                  <a:pt x="547" y="757"/>
                  <a:pt x="545" y="762"/>
                  <a:pt x="545" y="767"/>
                </a:cubicBezTo>
                <a:cubicBezTo>
                  <a:pt x="545" y="780"/>
                  <a:pt x="547" y="789"/>
                  <a:pt x="554" y="800"/>
                </a:cubicBezTo>
                <a:cubicBezTo>
                  <a:pt x="558" y="807"/>
                  <a:pt x="560" y="811"/>
                  <a:pt x="567" y="813"/>
                </a:cubicBezTo>
                <a:cubicBezTo>
                  <a:pt x="568" y="813"/>
                  <a:pt x="570" y="817"/>
                  <a:pt x="572" y="817"/>
                </a:cubicBezTo>
                <a:cubicBezTo>
                  <a:pt x="574" y="815"/>
                  <a:pt x="577" y="814"/>
                  <a:pt x="580" y="813"/>
                </a:cubicBezTo>
                <a:cubicBezTo>
                  <a:pt x="583" y="812"/>
                  <a:pt x="585" y="812"/>
                  <a:pt x="588" y="812"/>
                </a:cubicBezTo>
                <a:cubicBezTo>
                  <a:pt x="590" y="811"/>
                  <a:pt x="591" y="814"/>
                  <a:pt x="592" y="814"/>
                </a:cubicBezTo>
                <a:cubicBezTo>
                  <a:pt x="593" y="813"/>
                  <a:pt x="595" y="813"/>
                  <a:pt x="596" y="812"/>
                </a:cubicBezTo>
                <a:cubicBezTo>
                  <a:pt x="597" y="811"/>
                  <a:pt x="595" y="810"/>
                  <a:pt x="596" y="809"/>
                </a:cubicBezTo>
                <a:cubicBezTo>
                  <a:pt x="598" y="807"/>
                  <a:pt x="600" y="806"/>
                  <a:pt x="600" y="802"/>
                </a:cubicBezTo>
                <a:cubicBezTo>
                  <a:pt x="602" y="797"/>
                  <a:pt x="602" y="791"/>
                  <a:pt x="607" y="788"/>
                </a:cubicBezTo>
                <a:cubicBezTo>
                  <a:pt x="610" y="787"/>
                  <a:pt x="618" y="785"/>
                  <a:pt x="620" y="786"/>
                </a:cubicBezTo>
                <a:cubicBezTo>
                  <a:pt x="623" y="786"/>
                  <a:pt x="633" y="784"/>
                  <a:pt x="630" y="791"/>
                </a:cubicBezTo>
                <a:cubicBezTo>
                  <a:pt x="629" y="794"/>
                  <a:pt x="625" y="802"/>
                  <a:pt x="623" y="803"/>
                </a:cubicBezTo>
                <a:cubicBezTo>
                  <a:pt x="624" y="803"/>
                  <a:pt x="623" y="804"/>
                  <a:pt x="626" y="804"/>
                </a:cubicBezTo>
                <a:cubicBezTo>
                  <a:pt x="625" y="805"/>
                  <a:pt x="624" y="806"/>
                  <a:pt x="623" y="806"/>
                </a:cubicBezTo>
                <a:cubicBezTo>
                  <a:pt x="624" y="807"/>
                  <a:pt x="624" y="807"/>
                  <a:pt x="624" y="807"/>
                </a:cubicBezTo>
                <a:cubicBezTo>
                  <a:pt x="624" y="807"/>
                  <a:pt x="624" y="806"/>
                  <a:pt x="625" y="806"/>
                </a:cubicBezTo>
                <a:cubicBezTo>
                  <a:pt x="624" y="809"/>
                  <a:pt x="623" y="813"/>
                  <a:pt x="622" y="816"/>
                </a:cubicBezTo>
                <a:cubicBezTo>
                  <a:pt x="621" y="815"/>
                  <a:pt x="620" y="813"/>
                  <a:pt x="621" y="810"/>
                </a:cubicBezTo>
                <a:cubicBezTo>
                  <a:pt x="620" y="811"/>
                  <a:pt x="619" y="813"/>
                  <a:pt x="618" y="814"/>
                </a:cubicBezTo>
                <a:cubicBezTo>
                  <a:pt x="623" y="814"/>
                  <a:pt x="618" y="823"/>
                  <a:pt x="619" y="826"/>
                </a:cubicBezTo>
                <a:cubicBezTo>
                  <a:pt x="620" y="829"/>
                  <a:pt x="616" y="834"/>
                  <a:pt x="614" y="836"/>
                </a:cubicBezTo>
                <a:cubicBezTo>
                  <a:pt x="620" y="838"/>
                  <a:pt x="626" y="836"/>
                  <a:pt x="633" y="837"/>
                </a:cubicBezTo>
                <a:cubicBezTo>
                  <a:pt x="635" y="838"/>
                  <a:pt x="637" y="835"/>
                  <a:pt x="640" y="836"/>
                </a:cubicBezTo>
                <a:cubicBezTo>
                  <a:pt x="643" y="836"/>
                  <a:pt x="647" y="836"/>
                  <a:pt x="650" y="837"/>
                </a:cubicBezTo>
                <a:cubicBezTo>
                  <a:pt x="655" y="840"/>
                  <a:pt x="659" y="844"/>
                  <a:pt x="658" y="850"/>
                </a:cubicBezTo>
                <a:cubicBezTo>
                  <a:pt x="657" y="855"/>
                  <a:pt x="657" y="859"/>
                  <a:pt x="656" y="863"/>
                </a:cubicBezTo>
                <a:cubicBezTo>
                  <a:pt x="656" y="866"/>
                  <a:pt x="654" y="868"/>
                  <a:pt x="653" y="870"/>
                </a:cubicBezTo>
                <a:cubicBezTo>
                  <a:pt x="652" y="882"/>
                  <a:pt x="666" y="901"/>
                  <a:pt x="676" y="897"/>
                </a:cubicBezTo>
                <a:cubicBezTo>
                  <a:pt x="683" y="894"/>
                  <a:pt x="686" y="891"/>
                  <a:pt x="693" y="893"/>
                </a:cubicBezTo>
                <a:cubicBezTo>
                  <a:pt x="700" y="895"/>
                  <a:pt x="702" y="899"/>
                  <a:pt x="707" y="904"/>
                </a:cubicBezTo>
                <a:cubicBezTo>
                  <a:pt x="707" y="896"/>
                  <a:pt x="717" y="885"/>
                  <a:pt x="721" y="878"/>
                </a:cubicBezTo>
                <a:cubicBezTo>
                  <a:pt x="722" y="876"/>
                  <a:pt x="730" y="875"/>
                  <a:pt x="732" y="874"/>
                </a:cubicBezTo>
                <a:cubicBezTo>
                  <a:pt x="738" y="872"/>
                  <a:pt x="743" y="870"/>
                  <a:pt x="749" y="868"/>
                </a:cubicBezTo>
                <a:cubicBezTo>
                  <a:pt x="754" y="866"/>
                  <a:pt x="763" y="871"/>
                  <a:pt x="768" y="872"/>
                </a:cubicBezTo>
                <a:cubicBezTo>
                  <a:pt x="781" y="875"/>
                  <a:pt x="794" y="878"/>
                  <a:pt x="808" y="881"/>
                </a:cubicBezTo>
                <a:cubicBezTo>
                  <a:pt x="815" y="883"/>
                  <a:pt x="822" y="883"/>
                  <a:pt x="828" y="888"/>
                </a:cubicBezTo>
                <a:cubicBezTo>
                  <a:pt x="838" y="898"/>
                  <a:pt x="848" y="908"/>
                  <a:pt x="858" y="918"/>
                </a:cubicBezTo>
                <a:cubicBezTo>
                  <a:pt x="865" y="924"/>
                  <a:pt x="879" y="924"/>
                  <a:pt x="887" y="926"/>
                </a:cubicBezTo>
                <a:cubicBezTo>
                  <a:pt x="895" y="928"/>
                  <a:pt x="901" y="941"/>
                  <a:pt x="906" y="947"/>
                </a:cubicBezTo>
                <a:cubicBezTo>
                  <a:pt x="911" y="954"/>
                  <a:pt x="916" y="960"/>
                  <a:pt x="921" y="967"/>
                </a:cubicBezTo>
                <a:cubicBezTo>
                  <a:pt x="922" y="968"/>
                  <a:pt x="925" y="974"/>
                  <a:pt x="927" y="974"/>
                </a:cubicBezTo>
                <a:cubicBezTo>
                  <a:pt x="937" y="978"/>
                  <a:pt x="948" y="982"/>
                  <a:pt x="958" y="986"/>
                </a:cubicBezTo>
                <a:cubicBezTo>
                  <a:pt x="969" y="990"/>
                  <a:pt x="980" y="993"/>
                  <a:pt x="990" y="997"/>
                </a:cubicBezTo>
                <a:cubicBezTo>
                  <a:pt x="999" y="1000"/>
                  <a:pt x="1008" y="1010"/>
                  <a:pt x="1016" y="1016"/>
                </a:cubicBezTo>
                <a:cubicBezTo>
                  <a:pt x="1017" y="1016"/>
                  <a:pt x="1027" y="1016"/>
                  <a:pt x="1027" y="1017"/>
                </a:cubicBezTo>
                <a:cubicBezTo>
                  <a:pt x="1029" y="1022"/>
                  <a:pt x="1030" y="1027"/>
                  <a:pt x="1031" y="1031"/>
                </a:cubicBezTo>
                <a:close/>
                <a:moveTo>
                  <a:pt x="690" y="580"/>
                </a:moveTo>
                <a:cubicBezTo>
                  <a:pt x="690" y="583"/>
                  <a:pt x="680" y="586"/>
                  <a:pt x="677" y="585"/>
                </a:cubicBezTo>
                <a:cubicBezTo>
                  <a:pt x="672" y="585"/>
                  <a:pt x="671" y="585"/>
                  <a:pt x="668" y="589"/>
                </a:cubicBezTo>
                <a:cubicBezTo>
                  <a:pt x="665" y="591"/>
                  <a:pt x="664" y="593"/>
                  <a:pt x="660" y="592"/>
                </a:cubicBezTo>
                <a:cubicBezTo>
                  <a:pt x="661" y="589"/>
                  <a:pt x="663" y="588"/>
                  <a:pt x="665" y="587"/>
                </a:cubicBezTo>
                <a:cubicBezTo>
                  <a:pt x="664" y="585"/>
                  <a:pt x="663" y="587"/>
                  <a:pt x="663" y="584"/>
                </a:cubicBezTo>
                <a:cubicBezTo>
                  <a:pt x="660" y="588"/>
                  <a:pt x="658" y="590"/>
                  <a:pt x="656" y="594"/>
                </a:cubicBezTo>
                <a:cubicBezTo>
                  <a:pt x="658" y="595"/>
                  <a:pt x="660" y="595"/>
                  <a:pt x="661" y="596"/>
                </a:cubicBezTo>
                <a:cubicBezTo>
                  <a:pt x="661" y="596"/>
                  <a:pt x="661" y="597"/>
                  <a:pt x="660" y="597"/>
                </a:cubicBezTo>
                <a:cubicBezTo>
                  <a:pt x="667" y="598"/>
                  <a:pt x="670" y="595"/>
                  <a:pt x="676" y="592"/>
                </a:cubicBezTo>
                <a:cubicBezTo>
                  <a:pt x="682" y="590"/>
                  <a:pt x="686" y="587"/>
                  <a:pt x="692" y="583"/>
                </a:cubicBezTo>
                <a:cubicBezTo>
                  <a:pt x="692" y="582"/>
                  <a:pt x="692" y="581"/>
                  <a:pt x="690" y="580"/>
                </a:cubicBezTo>
                <a:close/>
                <a:moveTo>
                  <a:pt x="700" y="577"/>
                </a:moveTo>
                <a:cubicBezTo>
                  <a:pt x="705" y="583"/>
                  <a:pt x="717" y="573"/>
                  <a:pt x="711" y="570"/>
                </a:cubicBezTo>
                <a:cubicBezTo>
                  <a:pt x="712" y="569"/>
                  <a:pt x="714" y="567"/>
                  <a:pt x="716" y="566"/>
                </a:cubicBezTo>
                <a:cubicBezTo>
                  <a:pt x="712" y="567"/>
                  <a:pt x="705" y="573"/>
                  <a:pt x="703" y="571"/>
                </a:cubicBezTo>
                <a:cubicBezTo>
                  <a:pt x="699" y="570"/>
                  <a:pt x="693" y="572"/>
                  <a:pt x="689" y="573"/>
                </a:cubicBezTo>
                <a:cubicBezTo>
                  <a:pt x="679" y="585"/>
                  <a:pt x="696" y="574"/>
                  <a:pt x="700" y="577"/>
                </a:cubicBezTo>
                <a:close/>
                <a:moveTo>
                  <a:pt x="590" y="541"/>
                </a:moveTo>
                <a:cubicBezTo>
                  <a:pt x="593" y="543"/>
                  <a:pt x="596" y="541"/>
                  <a:pt x="599" y="540"/>
                </a:cubicBezTo>
                <a:cubicBezTo>
                  <a:pt x="599" y="540"/>
                  <a:pt x="599" y="541"/>
                  <a:pt x="599" y="542"/>
                </a:cubicBezTo>
                <a:cubicBezTo>
                  <a:pt x="606" y="546"/>
                  <a:pt x="617" y="530"/>
                  <a:pt x="623" y="535"/>
                </a:cubicBezTo>
                <a:cubicBezTo>
                  <a:pt x="620" y="535"/>
                  <a:pt x="618" y="538"/>
                  <a:pt x="617" y="541"/>
                </a:cubicBezTo>
                <a:cubicBezTo>
                  <a:pt x="620" y="540"/>
                  <a:pt x="622" y="539"/>
                  <a:pt x="624" y="542"/>
                </a:cubicBezTo>
                <a:cubicBezTo>
                  <a:pt x="626" y="545"/>
                  <a:pt x="628" y="543"/>
                  <a:pt x="630" y="545"/>
                </a:cubicBezTo>
                <a:cubicBezTo>
                  <a:pt x="631" y="545"/>
                  <a:pt x="643" y="541"/>
                  <a:pt x="644" y="541"/>
                </a:cubicBezTo>
                <a:cubicBezTo>
                  <a:pt x="643" y="545"/>
                  <a:pt x="647" y="544"/>
                  <a:pt x="649" y="545"/>
                </a:cubicBezTo>
                <a:cubicBezTo>
                  <a:pt x="650" y="545"/>
                  <a:pt x="651" y="548"/>
                  <a:pt x="653" y="550"/>
                </a:cubicBezTo>
                <a:cubicBezTo>
                  <a:pt x="650" y="549"/>
                  <a:pt x="647" y="548"/>
                  <a:pt x="646" y="551"/>
                </a:cubicBezTo>
                <a:cubicBezTo>
                  <a:pt x="642" y="547"/>
                  <a:pt x="634" y="549"/>
                  <a:pt x="632" y="554"/>
                </a:cubicBezTo>
                <a:cubicBezTo>
                  <a:pt x="631" y="553"/>
                  <a:pt x="631" y="553"/>
                  <a:pt x="631" y="553"/>
                </a:cubicBezTo>
                <a:cubicBezTo>
                  <a:pt x="631" y="552"/>
                  <a:pt x="632" y="552"/>
                  <a:pt x="632" y="551"/>
                </a:cubicBezTo>
                <a:cubicBezTo>
                  <a:pt x="631" y="552"/>
                  <a:pt x="630" y="552"/>
                  <a:pt x="629" y="553"/>
                </a:cubicBezTo>
                <a:cubicBezTo>
                  <a:pt x="629" y="552"/>
                  <a:pt x="629" y="551"/>
                  <a:pt x="629" y="551"/>
                </a:cubicBezTo>
                <a:cubicBezTo>
                  <a:pt x="626" y="553"/>
                  <a:pt x="622" y="561"/>
                  <a:pt x="621" y="564"/>
                </a:cubicBezTo>
                <a:cubicBezTo>
                  <a:pt x="624" y="565"/>
                  <a:pt x="625" y="559"/>
                  <a:pt x="628" y="557"/>
                </a:cubicBezTo>
                <a:cubicBezTo>
                  <a:pt x="628" y="560"/>
                  <a:pt x="626" y="565"/>
                  <a:pt x="625" y="568"/>
                </a:cubicBezTo>
                <a:cubicBezTo>
                  <a:pt x="624" y="572"/>
                  <a:pt x="622" y="576"/>
                  <a:pt x="622" y="580"/>
                </a:cubicBezTo>
                <a:cubicBezTo>
                  <a:pt x="622" y="587"/>
                  <a:pt x="626" y="604"/>
                  <a:pt x="632" y="590"/>
                </a:cubicBezTo>
                <a:cubicBezTo>
                  <a:pt x="636" y="584"/>
                  <a:pt x="634" y="579"/>
                  <a:pt x="633" y="572"/>
                </a:cubicBezTo>
                <a:cubicBezTo>
                  <a:pt x="632" y="564"/>
                  <a:pt x="637" y="563"/>
                  <a:pt x="640" y="558"/>
                </a:cubicBezTo>
                <a:cubicBezTo>
                  <a:pt x="639" y="560"/>
                  <a:pt x="640" y="561"/>
                  <a:pt x="639" y="562"/>
                </a:cubicBezTo>
                <a:cubicBezTo>
                  <a:pt x="642" y="560"/>
                  <a:pt x="641" y="556"/>
                  <a:pt x="645" y="556"/>
                </a:cubicBezTo>
                <a:cubicBezTo>
                  <a:pt x="641" y="551"/>
                  <a:pt x="649" y="552"/>
                  <a:pt x="651" y="554"/>
                </a:cubicBezTo>
                <a:cubicBezTo>
                  <a:pt x="653" y="557"/>
                  <a:pt x="657" y="556"/>
                  <a:pt x="658" y="560"/>
                </a:cubicBezTo>
                <a:cubicBezTo>
                  <a:pt x="657" y="560"/>
                  <a:pt x="657" y="560"/>
                  <a:pt x="656" y="560"/>
                </a:cubicBezTo>
                <a:cubicBezTo>
                  <a:pt x="658" y="562"/>
                  <a:pt x="658" y="566"/>
                  <a:pt x="656" y="568"/>
                </a:cubicBezTo>
                <a:cubicBezTo>
                  <a:pt x="655" y="568"/>
                  <a:pt x="652" y="572"/>
                  <a:pt x="652" y="573"/>
                </a:cubicBezTo>
                <a:cubicBezTo>
                  <a:pt x="653" y="576"/>
                  <a:pt x="659" y="570"/>
                  <a:pt x="660" y="570"/>
                </a:cubicBezTo>
                <a:cubicBezTo>
                  <a:pt x="664" y="571"/>
                  <a:pt x="664" y="579"/>
                  <a:pt x="664" y="581"/>
                </a:cubicBezTo>
                <a:cubicBezTo>
                  <a:pt x="666" y="579"/>
                  <a:pt x="668" y="577"/>
                  <a:pt x="670" y="575"/>
                </a:cubicBezTo>
                <a:cubicBezTo>
                  <a:pt x="671" y="574"/>
                  <a:pt x="670" y="571"/>
                  <a:pt x="670" y="569"/>
                </a:cubicBezTo>
                <a:cubicBezTo>
                  <a:pt x="671" y="565"/>
                  <a:pt x="675" y="561"/>
                  <a:pt x="670" y="558"/>
                </a:cubicBezTo>
                <a:cubicBezTo>
                  <a:pt x="674" y="556"/>
                  <a:pt x="672" y="561"/>
                  <a:pt x="675" y="561"/>
                </a:cubicBezTo>
                <a:cubicBezTo>
                  <a:pt x="675" y="562"/>
                  <a:pt x="675" y="562"/>
                  <a:pt x="674" y="563"/>
                </a:cubicBezTo>
                <a:cubicBezTo>
                  <a:pt x="675" y="564"/>
                  <a:pt x="675" y="563"/>
                  <a:pt x="676" y="564"/>
                </a:cubicBezTo>
                <a:cubicBezTo>
                  <a:pt x="677" y="563"/>
                  <a:pt x="681" y="565"/>
                  <a:pt x="683" y="565"/>
                </a:cubicBezTo>
                <a:cubicBezTo>
                  <a:pt x="683" y="564"/>
                  <a:pt x="682" y="561"/>
                  <a:pt x="686" y="563"/>
                </a:cubicBezTo>
                <a:cubicBezTo>
                  <a:pt x="682" y="559"/>
                  <a:pt x="682" y="551"/>
                  <a:pt x="676" y="550"/>
                </a:cubicBezTo>
                <a:cubicBezTo>
                  <a:pt x="671" y="549"/>
                  <a:pt x="665" y="549"/>
                  <a:pt x="660" y="548"/>
                </a:cubicBezTo>
                <a:cubicBezTo>
                  <a:pt x="658" y="547"/>
                  <a:pt x="647" y="544"/>
                  <a:pt x="648" y="543"/>
                </a:cubicBezTo>
                <a:cubicBezTo>
                  <a:pt x="649" y="541"/>
                  <a:pt x="648" y="540"/>
                  <a:pt x="647" y="539"/>
                </a:cubicBezTo>
                <a:cubicBezTo>
                  <a:pt x="646" y="538"/>
                  <a:pt x="648" y="537"/>
                  <a:pt x="647" y="536"/>
                </a:cubicBezTo>
                <a:cubicBezTo>
                  <a:pt x="646" y="532"/>
                  <a:pt x="643" y="534"/>
                  <a:pt x="645" y="528"/>
                </a:cubicBezTo>
                <a:cubicBezTo>
                  <a:pt x="637" y="530"/>
                  <a:pt x="637" y="526"/>
                  <a:pt x="634" y="520"/>
                </a:cubicBezTo>
                <a:cubicBezTo>
                  <a:pt x="631" y="517"/>
                  <a:pt x="629" y="521"/>
                  <a:pt x="627" y="520"/>
                </a:cubicBezTo>
                <a:cubicBezTo>
                  <a:pt x="624" y="519"/>
                  <a:pt x="622" y="517"/>
                  <a:pt x="619" y="517"/>
                </a:cubicBezTo>
                <a:cubicBezTo>
                  <a:pt x="622" y="520"/>
                  <a:pt x="619" y="521"/>
                  <a:pt x="617" y="523"/>
                </a:cubicBezTo>
                <a:cubicBezTo>
                  <a:pt x="618" y="522"/>
                  <a:pt x="618" y="521"/>
                  <a:pt x="618" y="519"/>
                </a:cubicBezTo>
                <a:cubicBezTo>
                  <a:pt x="616" y="520"/>
                  <a:pt x="616" y="523"/>
                  <a:pt x="614" y="524"/>
                </a:cubicBezTo>
                <a:cubicBezTo>
                  <a:pt x="614" y="523"/>
                  <a:pt x="614" y="522"/>
                  <a:pt x="615" y="521"/>
                </a:cubicBezTo>
                <a:cubicBezTo>
                  <a:pt x="611" y="522"/>
                  <a:pt x="612" y="526"/>
                  <a:pt x="610" y="527"/>
                </a:cubicBezTo>
                <a:cubicBezTo>
                  <a:pt x="606" y="529"/>
                  <a:pt x="603" y="530"/>
                  <a:pt x="599" y="532"/>
                </a:cubicBezTo>
                <a:cubicBezTo>
                  <a:pt x="596" y="535"/>
                  <a:pt x="593" y="538"/>
                  <a:pt x="590" y="541"/>
                </a:cubicBezTo>
                <a:close/>
                <a:moveTo>
                  <a:pt x="392" y="300"/>
                </a:moveTo>
                <a:cubicBezTo>
                  <a:pt x="391" y="300"/>
                  <a:pt x="390" y="299"/>
                  <a:pt x="389" y="299"/>
                </a:cubicBezTo>
                <a:cubicBezTo>
                  <a:pt x="390" y="299"/>
                  <a:pt x="390" y="298"/>
                  <a:pt x="391" y="297"/>
                </a:cubicBezTo>
                <a:cubicBezTo>
                  <a:pt x="388" y="296"/>
                  <a:pt x="385" y="301"/>
                  <a:pt x="382" y="301"/>
                </a:cubicBezTo>
                <a:cubicBezTo>
                  <a:pt x="377" y="302"/>
                  <a:pt x="375" y="303"/>
                  <a:pt x="370" y="301"/>
                </a:cubicBezTo>
                <a:cubicBezTo>
                  <a:pt x="372" y="297"/>
                  <a:pt x="377" y="296"/>
                  <a:pt x="381" y="294"/>
                </a:cubicBezTo>
                <a:cubicBezTo>
                  <a:pt x="374" y="292"/>
                  <a:pt x="372" y="291"/>
                  <a:pt x="366" y="294"/>
                </a:cubicBezTo>
                <a:cubicBezTo>
                  <a:pt x="362" y="295"/>
                  <a:pt x="358" y="297"/>
                  <a:pt x="354" y="298"/>
                </a:cubicBezTo>
                <a:cubicBezTo>
                  <a:pt x="349" y="299"/>
                  <a:pt x="345" y="300"/>
                  <a:pt x="340" y="301"/>
                </a:cubicBezTo>
                <a:cubicBezTo>
                  <a:pt x="338" y="302"/>
                  <a:pt x="328" y="303"/>
                  <a:pt x="335" y="307"/>
                </a:cubicBezTo>
                <a:cubicBezTo>
                  <a:pt x="336" y="307"/>
                  <a:pt x="337" y="306"/>
                  <a:pt x="337" y="306"/>
                </a:cubicBezTo>
                <a:cubicBezTo>
                  <a:pt x="337" y="305"/>
                  <a:pt x="337" y="305"/>
                  <a:pt x="337" y="304"/>
                </a:cubicBezTo>
                <a:cubicBezTo>
                  <a:pt x="339" y="303"/>
                  <a:pt x="347" y="303"/>
                  <a:pt x="350" y="304"/>
                </a:cubicBezTo>
                <a:cubicBezTo>
                  <a:pt x="350" y="303"/>
                  <a:pt x="350" y="303"/>
                  <a:pt x="349" y="303"/>
                </a:cubicBezTo>
                <a:cubicBezTo>
                  <a:pt x="354" y="302"/>
                  <a:pt x="359" y="303"/>
                  <a:pt x="363" y="305"/>
                </a:cubicBezTo>
                <a:cubicBezTo>
                  <a:pt x="361" y="309"/>
                  <a:pt x="355" y="306"/>
                  <a:pt x="351" y="307"/>
                </a:cubicBezTo>
                <a:cubicBezTo>
                  <a:pt x="353" y="308"/>
                  <a:pt x="354" y="309"/>
                  <a:pt x="355" y="311"/>
                </a:cubicBezTo>
                <a:cubicBezTo>
                  <a:pt x="353" y="311"/>
                  <a:pt x="352" y="312"/>
                  <a:pt x="350" y="313"/>
                </a:cubicBezTo>
                <a:cubicBezTo>
                  <a:pt x="353" y="317"/>
                  <a:pt x="348" y="317"/>
                  <a:pt x="346" y="318"/>
                </a:cubicBezTo>
                <a:cubicBezTo>
                  <a:pt x="349" y="320"/>
                  <a:pt x="353" y="319"/>
                  <a:pt x="356" y="320"/>
                </a:cubicBezTo>
                <a:cubicBezTo>
                  <a:pt x="358" y="321"/>
                  <a:pt x="361" y="315"/>
                  <a:pt x="363" y="314"/>
                </a:cubicBezTo>
                <a:cubicBezTo>
                  <a:pt x="367" y="312"/>
                  <a:pt x="373" y="313"/>
                  <a:pt x="368" y="317"/>
                </a:cubicBezTo>
                <a:cubicBezTo>
                  <a:pt x="366" y="318"/>
                  <a:pt x="366" y="320"/>
                  <a:pt x="365" y="320"/>
                </a:cubicBezTo>
                <a:cubicBezTo>
                  <a:pt x="364" y="321"/>
                  <a:pt x="362" y="321"/>
                  <a:pt x="361" y="322"/>
                </a:cubicBezTo>
                <a:cubicBezTo>
                  <a:pt x="366" y="326"/>
                  <a:pt x="371" y="314"/>
                  <a:pt x="377" y="316"/>
                </a:cubicBezTo>
                <a:cubicBezTo>
                  <a:pt x="376" y="314"/>
                  <a:pt x="375" y="312"/>
                  <a:pt x="373" y="312"/>
                </a:cubicBezTo>
                <a:cubicBezTo>
                  <a:pt x="378" y="307"/>
                  <a:pt x="387" y="314"/>
                  <a:pt x="390" y="309"/>
                </a:cubicBezTo>
                <a:cubicBezTo>
                  <a:pt x="389" y="309"/>
                  <a:pt x="388" y="309"/>
                  <a:pt x="387" y="309"/>
                </a:cubicBezTo>
                <a:cubicBezTo>
                  <a:pt x="387" y="305"/>
                  <a:pt x="389" y="307"/>
                  <a:pt x="390" y="305"/>
                </a:cubicBezTo>
                <a:cubicBezTo>
                  <a:pt x="391" y="304"/>
                  <a:pt x="391" y="302"/>
                  <a:pt x="392" y="300"/>
                </a:cubicBezTo>
                <a:close/>
                <a:moveTo>
                  <a:pt x="459" y="350"/>
                </a:moveTo>
                <a:cubicBezTo>
                  <a:pt x="453" y="348"/>
                  <a:pt x="445" y="347"/>
                  <a:pt x="440" y="351"/>
                </a:cubicBezTo>
                <a:cubicBezTo>
                  <a:pt x="438" y="352"/>
                  <a:pt x="437" y="355"/>
                  <a:pt x="436" y="356"/>
                </a:cubicBezTo>
                <a:cubicBezTo>
                  <a:pt x="433" y="359"/>
                  <a:pt x="432" y="360"/>
                  <a:pt x="428" y="360"/>
                </a:cubicBezTo>
                <a:cubicBezTo>
                  <a:pt x="425" y="361"/>
                  <a:pt x="419" y="360"/>
                  <a:pt x="418" y="356"/>
                </a:cubicBezTo>
                <a:cubicBezTo>
                  <a:pt x="417" y="355"/>
                  <a:pt x="411" y="356"/>
                  <a:pt x="410" y="353"/>
                </a:cubicBezTo>
                <a:cubicBezTo>
                  <a:pt x="409" y="353"/>
                  <a:pt x="404" y="350"/>
                  <a:pt x="403" y="351"/>
                </a:cubicBezTo>
                <a:cubicBezTo>
                  <a:pt x="402" y="352"/>
                  <a:pt x="409" y="355"/>
                  <a:pt x="410" y="355"/>
                </a:cubicBezTo>
                <a:cubicBezTo>
                  <a:pt x="408" y="359"/>
                  <a:pt x="418" y="363"/>
                  <a:pt x="412" y="364"/>
                </a:cubicBezTo>
                <a:cubicBezTo>
                  <a:pt x="410" y="365"/>
                  <a:pt x="408" y="363"/>
                  <a:pt x="407" y="365"/>
                </a:cubicBezTo>
                <a:cubicBezTo>
                  <a:pt x="405" y="367"/>
                  <a:pt x="406" y="368"/>
                  <a:pt x="404" y="369"/>
                </a:cubicBezTo>
                <a:cubicBezTo>
                  <a:pt x="404" y="369"/>
                  <a:pt x="404" y="370"/>
                  <a:pt x="405" y="370"/>
                </a:cubicBezTo>
                <a:cubicBezTo>
                  <a:pt x="403" y="372"/>
                  <a:pt x="400" y="370"/>
                  <a:pt x="398" y="370"/>
                </a:cubicBezTo>
                <a:cubicBezTo>
                  <a:pt x="398" y="370"/>
                  <a:pt x="398" y="371"/>
                  <a:pt x="398" y="371"/>
                </a:cubicBezTo>
                <a:cubicBezTo>
                  <a:pt x="396" y="371"/>
                  <a:pt x="394" y="370"/>
                  <a:pt x="391" y="370"/>
                </a:cubicBezTo>
                <a:cubicBezTo>
                  <a:pt x="394" y="374"/>
                  <a:pt x="403" y="375"/>
                  <a:pt x="408" y="376"/>
                </a:cubicBezTo>
                <a:cubicBezTo>
                  <a:pt x="411" y="377"/>
                  <a:pt x="423" y="375"/>
                  <a:pt x="421" y="371"/>
                </a:cubicBezTo>
                <a:cubicBezTo>
                  <a:pt x="425" y="367"/>
                  <a:pt x="428" y="369"/>
                  <a:pt x="432" y="367"/>
                </a:cubicBezTo>
                <a:cubicBezTo>
                  <a:pt x="434" y="365"/>
                  <a:pt x="437" y="362"/>
                  <a:pt x="439" y="360"/>
                </a:cubicBezTo>
                <a:cubicBezTo>
                  <a:pt x="438" y="360"/>
                  <a:pt x="438" y="360"/>
                  <a:pt x="437" y="360"/>
                </a:cubicBezTo>
                <a:cubicBezTo>
                  <a:pt x="440" y="358"/>
                  <a:pt x="441" y="356"/>
                  <a:pt x="445" y="356"/>
                </a:cubicBezTo>
                <a:cubicBezTo>
                  <a:pt x="447" y="355"/>
                  <a:pt x="449" y="356"/>
                  <a:pt x="451" y="353"/>
                </a:cubicBezTo>
                <a:cubicBezTo>
                  <a:pt x="449" y="354"/>
                  <a:pt x="449" y="354"/>
                  <a:pt x="447" y="354"/>
                </a:cubicBezTo>
                <a:cubicBezTo>
                  <a:pt x="449" y="353"/>
                  <a:pt x="451" y="353"/>
                  <a:pt x="453" y="352"/>
                </a:cubicBezTo>
                <a:cubicBezTo>
                  <a:pt x="451" y="352"/>
                  <a:pt x="449" y="352"/>
                  <a:pt x="448" y="351"/>
                </a:cubicBezTo>
                <a:cubicBezTo>
                  <a:pt x="449" y="351"/>
                  <a:pt x="450" y="351"/>
                  <a:pt x="452" y="351"/>
                </a:cubicBezTo>
                <a:cubicBezTo>
                  <a:pt x="447" y="349"/>
                  <a:pt x="442" y="353"/>
                  <a:pt x="437" y="356"/>
                </a:cubicBezTo>
                <a:cubicBezTo>
                  <a:pt x="439" y="350"/>
                  <a:pt x="455" y="346"/>
                  <a:pt x="456" y="353"/>
                </a:cubicBezTo>
                <a:cubicBezTo>
                  <a:pt x="457" y="353"/>
                  <a:pt x="458" y="351"/>
                  <a:pt x="459" y="350"/>
                </a:cubicBezTo>
                <a:close/>
                <a:moveTo>
                  <a:pt x="545" y="485"/>
                </a:moveTo>
                <a:cubicBezTo>
                  <a:pt x="546" y="482"/>
                  <a:pt x="545" y="483"/>
                  <a:pt x="547" y="482"/>
                </a:cubicBezTo>
                <a:cubicBezTo>
                  <a:pt x="547" y="483"/>
                  <a:pt x="547" y="484"/>
                  <a:pt x="547" y="484"/>
                </a:cubicBezTo>
                <a:cubicBezTo>
                  <a:pt x="547" y="484"/>
                  <a:pt x="547" y="484"/>
                  <a:pt x="548" y="483"/>
                </a:cubicBezTo>
                <a:cubicBezTo>
                  <a:pt x="550" y="484"/>
                  <a:pt x="549" y="487"/>
                  <a:pt x="549" y="490"/>
                </a:cubicBezTo>
                <a:cubicBezTo>
                  <a:pt x="550" y="488"/>
                  <a:pt x="551" y="487"/>
                  <a:pt x="553" y="487"/>
                </a:cubicBezTo>
                <a:cubicBezTo>
                  <a:pt x="554" y="488"/>
                  <a:pt x="552" y="491"/>
                  <a:pt x="551" y="493"/>
                </a:cubicBezTo>
                <a:cubicBezTo>
                  <a:pt x="553" y="492"/>
                  <a:pt x="553" y="492"/>
                  <a:pt x="554" y="491"/>
                </a:cubicBezTo>
                <a:cubicBezTo>
                  <a:pt x="551" y="493"/>
                  <a:pt x="551" y="497"/>
                  <a:pt x="552" y="501"/>
                </a:cubicBezTo>
                <a:cubicBezTo>
                  <a:pt x="553" y="504"/>
                  <a:pt x="555" y="500"/>
                  <a:pt x="555" y="498"/>
                </a:cubicBezTo>
                <a:cubicBezTo>
                  <a:pt x="555" y="499"/>
                  <a:pt x="556" y="499"/>
                  <a:pt x="557" y="499"/>
                </a:cubicBezTo>
                <a:cubicBezTo>
                  <a:pt x="555" y="496"/>
                  <a:pt x="558" y="493"/>
                  <a:pt x="556" y="491"/>
                </a:cubicBezTo>
                <a:cubicBezTo>
                  <a:pt x="554" y="489"/>
                  <a:pt x="552" y="484"/>
                  <a:pt x="551" y="482"/>
                </a:cubicBezTo>
                <a:cubicBezTo>
                  <a:pt x="550" y="478"/>
                  <a:pt x="542" y="461"/>
                  <a:pt x="546" y="459"/>
                </a:cubicBezTo>
                <a:cubicBezTo>
                  <a:pt x="545" y="459"/>
                  <a:pt x="545" y="459"/>
                  <a:pt x="545" y="459"/>
                </a:cubicBezTo>
                <a:cubicBezTo>
                  <a:pt x="544" y="460"/>
                  <a:pt x="543" y="460"/>
                  <a:pt x="542" y="460"/>
                </a:cubicBezTo>
                <a:cubicBezTo>
                  <a:pt x="542" y="458"/>
                  <a:pt x="543" y="457"/>
                  <a:pt x="545" y="457"/>
                </a:cubicBezTo>
                <a:cubicBezTo>
                  <a:pt x="545" y="456"/>
                  <a:pt x="544" y="455"/>
                  <a:pt x="543" y="455"/>
                </a:cubicBezTo>
                <a:cubicBezTo>
                  <a:pt x="541" y="460"/>
                  <a:pt x="541" y="461"/>
                  <a:pt x="544" y="464"/>
                </a:cubicBezTo>
                <a:cubicBezTo>
                  <a:pt x="542" y="462"/>
                  <a:pt x="536" y="460"/>
                  <a:pt x="535" y="464"/>
                </a:cubicBezTo>
                <a:cubicBezTo>
                  <a:pt x="533" y="472"/>
                  <a:pt x="534" y="470"/>
                  <a:pt x="540" y="472"/>
                </a:cubicBezTo>
                <a:cubicBezTo>
                  <a:pt x="534" y="473"/>
                  <a:pt x="541" y="480"/>
                  <a:pt x="543" y="484"/>
                </a:cubicBezTo>
                <a:cubicBezTo>
                  <a:pt x="544" y="484"/>
                  <a:pt x="544" y="484"/>
                  <a:pt x="545" y="485"/>
                </a:cubicBezTo>
                <a:close/>
                <a:moveTo>
                  <a:pt x="18" y="383"/>
                </a:moveTo>
                <a:cubicBezTo>
                  <a:pt x="13" y="381"/>
                  <a:pt x="10" y="385"/>
                  <a:pt x="5" y="384"/>
                </a:cubicBezTo>
                <a:cubicBezTo>
                  <a:pt x="7" y="388"/>
                  <a:pt x="11" y="388"/>
                  <a:pt x="14" y="390"/>
                </a:cubicBezTo>
                <a:cubicBezTo>
                  <a:pt x="15" y="388"/>
                  <a:pt x="17" y="388"/>
                  <a:pt x="19" y="388"/>
                </a:cubicBezTo>
                <a:cubicBezTo>
                  <a:pt x="19" y="388"/>
                  <a:pt x="19" y="387"/>
                  <a:pt x="19" y="387"/>
                </a:cubicBezTo>
                <a:cubicBezTo>
                  <a:pt x="19" y="385"/>
                  <a:pt x="17" y="385"/>
                  <a:pt x="18" y="383"/>
                </a:cubicBezTo>
                <a:close/>
                <a:moveTo>
                  <a:pt x="332" y="216"/>
                </a:moveTo>
                <a:cubicBezTo>
                  <a:pt x="337" y="219"/>
                  <a:pt x="341" y="220"/>
                  <a:pt x="344" y="225"/>
                </a:cubicBezTo>
                <a:cubicBezTo>
                  <a:pt x="350" y="231"/>
                  <a:pt x="349" y="231"/>
                  <a:pt x="357" y="227"/>
                </a:cubicBezTo>
                <a:cubicBezTo>
                  <a:pt x="358" y="226"/>
                  <a:pt x="359" y="226"/>
                  <a:pt x="360" y="225"/>
                </a:cubicBezTo>
                <a:cubicBezTo>
                  <a:pt x="361" y="224"/>
                  <a:pt x="361" y="227"/>
                  <a:pt x="362" y="226"/>
                </a:cubicBezTo>
                <a:cubicBezTo>
                  <a:pt x="364" y="226"/>
                  <a:pt x="367" y="224"/>
                  <a:pt x="369" y="223"/>
                </a:cubicBezTo>
                <a:cubicBezTo>
                  <a:pt x="371" y="213"/>
                  <a:pt x="371" y="213"/>
                  <a:pt x="371" y="213"/>
                </a:cubicBezTo>
                <a:cubicBezTo>
                  <a:pt x="374" y="215"/>
                  <a:pt x="378" y="212"/>
                  <a:pt x="379" y="208"/>
                </a:cubicBezTo>
                <a:cubicBezTo>
                  <a:pt x="380" y="205"/>
                  <a:pt x="381" y="205"/>
                  <a:pt x="384" y="204"/>
                </a:cubicBezTo>
                <a:cubicBezTo>
                  <a:pt x="391" y="201"/>
                  <a:pt x="400" y="199"/>
                  <a:pt x="406" y="195"/>
                </a:cubicBezTo>
                <a:cubicBezTo>
                  <a:pt x="409" y="192"/>
                  <a:pt x="409" y="190"/>
                  <a:pt x="405" y="187"/>
                </a:cubicBezTo>
                <a:cubicBezTo>
                  <a:pt x="402" y="185"/>
                  <a:pt x="400" y="183"/>
                  <a:pt x="397" y="182"/>
                </a:cubicBezTo>
                <a:cubicBezTo>
                  <a:pt x="391" y="179"/>
                  <a:pt x="384" y="177"/>
                  <a:pt x="379" y="183"/>
                </a:cubicBezTo>
                <a:cubicBezTo>
                  <a:pt x="379" y="182"/>
                  <a:pt x="379" y="181"/>
                  <a:pt x="379" y="180"/>
                </a:cubicBezTo>
                <a:cubicBezTo>
                  <a:pt x="372" y="182"/>
                  <a:pt x="366" y="174"/>
                  <a:pt x="360" y="174"/>
                </a:cubicBezTo>
                <a:cubicBezTo>
                  <a:pt x="352" y="176"/>
                  <a:pt x="344" y="177"/>
                  <a:pt x="336" y="178"/>
                </a:cubicBezTo>
                <a:cubicBezTo>
                  <a:pt x="338" y="180"/>
                  <a:pt x="343" y="188"/>
                  <a:pt x="342" y="189"/>
                </a:cubicBezTo>
                <a:cubicBezTo>
                  <a:pt x="340" y="192"/>
                  <a:pt x="333" y="198"/>
                  <a:pt x="337" y="201"/>
                </a:cubicBezTo>
                <a:cubicBezTo>
                  <a:pt x="330" y="202"/>
                  <a:pt x="335" y="204"/>
                  <a:pt x="333" y="207"/>
                </a:cubicBezTo>
                <a:cubicBezTo>
                  <a:pt x="331" y="210"/>
                  <a:pt x="327" y="213"/>
                  <a:pt x="328" y="217"/>
                </a:cubicBezTo>
                <a:cubicBezTo>
                  <a:pt x="329" y="217"/>
                  <a:pt x="331" y="217"/>
                  <a:pt x="332" y="216"/>
                </a:cubicBezTo>
                <a:close/>
                <a:moveTo>
                  <a:pt x="362" y="152"/>
                </a:moveTo>
                <a:cubicBezTo>
                  <a:pt x="366" y="152"/>
                  <a:pt x="364" y="149"/>
                  <a:pt x="365" y="148"/>
                </a:cubicBezTo>
                <a:cubicBezTo>
                  <a:pt x="367" y="146"/>
                  <a:pt x="370" y="149"/>
                  <a:pt x="370" y="153"/>
                </a:cubicBezTo>
                <a:cubicBezTo>
                  <a:pt x="372" y="152"/>
                  <a:pt x="375" y="152"/>
                  <a:pt x="376" y="150"/>
                </a:cubicBezTo>
                <a:cubicBezTo>
                  <a:pt x="378" y="148"/>
                  <a:pt x="374" y="145"/>
                  <a:pt x="376" y="143"/>
                </a:cubicBezTo>
                <a:cubicBezTo>
                  <a:pt x="378" y="143"/>
                  <a:pt x="379" y="149"/>
                  <a:pt x="382" y="145"/>
                </a:cubicBezTo>
                <a:cubicBezTo>
                  <a:pt x="384" y="143"/>
                  <a:pt x="383" y="141"/>
                  <a:pt x="381" y="141"/>
                </a:cubicBezTo>
                <a:cubicBezTo>
                  <a:pt x="383" y="139"/>
                  <a:pt x="386" y="141"/>
                  <a:pt x="386" y="137"/>
                </a:cubicBezTo>
                <a:cubicBezTo>
                  <a:pt x="386" y="135"/>
                  <a:pt x="389" y="135"/>
                  <a:pt x="390" y="136"/>
                </a:cubicBezTo>
                <a:cubicBezTo>
                  <a:pt x="385" y="140"/>
                  <a:pt x="390" y="146"/>
                  <a:pt x="395" y="144"/>
                </a:cubicBezTo>
                <a:cubicBezTo>
                  <a:pt x="399" y="143"/>
                  <a:pt x="408" y="137"/>
                  <a:pt x="402" y="133"/>
                </a:cubicBezTo>
                <a:cubicBezTo>
                  <a:pt x="402" y="133"/>
                  <a:pt x="404" y="133"/>
                  <a:pt x="406" y="133"/>
                </a:cubicBezTo>
                <a:cubicBezTo>
                  <a:pt x="397" y="131"/>
                  <a:pt x="405" y="127"/>
                  <a:pt x="408" y="126"/>
                </a:cubicBezTo>
                <a:cubicBezTo>
                  <a:pt x="403" y="123"/>
                  <a:pt x="401" y="121"/>
                  <a:pt x="395" y="123"/>
                </a:cubicBezTo>
                <a:cubicBezTo>
                  <a:pt x="396" y="124"/>
                  <a:pt x="397" y="124"/>
                  <a:pt x="398" y="125"/>
                </a:cubicBezTo>
                <a:cubicBezTo>
                  <a:pt x="395" y="127"/>
                  <a:pt x="393" y="126"/>
                  <a:pt x="390" y="125"/>
                </a:cubicBezTo>
                <a:cubicBezTo>
                  <a:pt x="388" y="124"/>
                  <a:pt x="385" y="125"/>
                  <a:pt x="383" y="125"/>
                </a:cubicBezTo>
                <a:cubicBezTo>
                  <a:pt x="378" y="126"/>
                  <a:pt x="376" y="128"/>
                  <a:pt x="372" y="132"/>
                </a:cubicBezTo>
                <a:cubicBezTo>
                  <a:pt x="369" y="134"/>
                  <a:pt x="363" y="141"/>
                  <a:pt x="359" y="142"/>
                </a:cubicBezTo>
                <a:cubicBezTo>
                  <a:pt x="353" y="143"/>
                  <a:pt x="349" y="144"/>
                  <a:pt x="354" y="151"/>
                </a:cubicBezTo>
                <a:cubicBezTo>
                  <a:pt x="357" y="151"/>
                  <a:pt x="359" y="151"/>
                  <a:pt x="362" y="152"/>
                </a:cubicBezTo>
                <a:close/>
                <a:moveTo>
                  <a:pt x="422" y="117"/>
                </a:moveTo>
                <a:cubicBezTo>
                  <a:pt x="417" y="112"/>
                  <a:pt x="417" y="112"/>
                  <a:pt x="411" y="114"/>
                </a:cubicBezTo>
                <a:cubicBezTo>
                  <a:pt x="413" y="116"/>
                  <a:pt x="415" y="117"/>
                  <a:pt x="418" y="119"/>
                </a:cubicBezTo>
                <a:cubicBezTo>
                  <a:pt x="419" y="118"/>
                  <a:pt x="421" y="118"/>
                  <a:pt x="422" y="117"/>
                </a:cubicBezTo>
                <a:close/>
                <a:moveTo>
                  <a:pt x="115" y="411"/>
                </a:moveTo>
                <a:cubicBezTo>
                  <a:pt x="118" y="413"/>
                  <a:pt x="121" y="410"/>
                  <a:pt x="122" y="409"/>
                </a:cubicBezTo>
                <a:cubicBezTo>
                  <a:pt x="123" y="409"/>
                  <a:pt x="123" y="409"/>
                  <a:pt x="124" y="410"/>
                </a:cubicBezTo>
                <a:cubicBezTo>
                  <a:pt x="124" y="409"/>
                  <a:pt x="124" y="409"/>
                  <a:pt x="125" y="408"/>
                </a:cubicBezTo>
                <a:cubicBezTo>
                  <a:pt x="123" y="407"/>
                  <a:pt x="121" y="407"/>
                  <a:pt x="120" y="406"/>
                </a:cubicBezTo>
                <a:cubicBezTo>
                  <a:pt x="118" y="407"/>
                  <a:pt x="116" y="409"/>
                  <a:pt x="115" y="411"/>
                </a:cubicBezTo>
                <a:close/>
                <a:moveTo>
                  <a:pt x="282" y="461"/>
                </a:moveTo>
                <a:cubicBezTo>
                  <a:pt x="282" y="457"/>
                  <a:pt x="271" y="458"/>
                  <a:pt x="271" y="459"/>
                </a:cubicBezTo>
                <a:cubicBezTo>
                  <a:pt x="271" y="465"/>
                  <a:pt x="283" y="486"/>
                  <a:pt x="287" y="481"/>
                </a:cubicBezTo>
                <a:cubicBezTo>
                  <a:pt x="286" y="480"/>
                  <a:pt x="285" y="479"/>
                  <a:pt x="283" y="477"/>
                </a:cubicBezTo>
                <a:cubicBezTo>
                  <a:pt x="282" y="472"/>
                  <a:pt x="281" y="467"/>
                  <a:pt x="282" y="461"/>
                </a:cubicBezTo>
                <a:close/>
                <a:moveTo>
                  <a:pt x="110" y="417"/>
                </a:moveTo>
                <a:cubicBezTo>
                  <a:pt x="103" y="413"/>
                  <a:pt x="102" y="428"/>
                  <a:pt x="109" y="427"/>
                </a:cubicBezTo>
                <a:cubicBezTo>
                  <a:pt x="111" y="427"/>
                  <a:pt x="113" y="423"/>
                  <a:pt x="115" y="423"/>
                </a:cubicBezTo>
                <a:cubicBezTo>
                  <a:pt x="118" y="423"/>
                  <a:pt x="120" y="421"/>
                  <a:pt x="119" y="418"/>
                </a:cubicBezTo>
                <a:cubicBezTo>
                  <a:pt x="121" y="419"/>
                  <a:pt x="123" y="419"/>
                  <a:pt x="123" y="417"/>
                </a:cubicBezTo>
                <a:cubicBezTo>
                  <a:pt x="123" y="417"/>
                  <a:pt x="122" y="416"/>
                  <a:pt x="121" y="416"/>
                </a:cubicBezTo>
                <a:cubicBezTo>
                  <a:pt x="123" y="412"/>
                  <a:pt x="109" y="411"/>
                  <a:pt x="110" y="417"/>
                </a:cubicBezTo>
                <a:close/>
                <a:moveTo>
                  <a:pt x="343" y="516"/>
                </a:moveTo>
                <a:cubicBezTo>
                  <a:pt x="342" y="514"/>
                  <a:pt x="339" y="514"/>
                  <a:pt x="338" y="513"/>
                </a:cubicBezTo>
                <a:cubicBezTo>
                  <a:pt x="335" y="512"/>
                  <a:pt x="335" y="511"/>
                  <a:pt x="333" y="508"/>
                </a:cubicBezTo>
                <a:cubicBezTo>
                  <a:pt x="329" y="501"/>
                  <a:pt x="328" y="503"/>
                  <a:pt x="321" y="500"/>
                </a:cubicBezTo>
                <a:cubicBezTo>
                  <a:pt x="315" y="498"/>
                  <a:pt x="313" y="496"/>
                  <a:pt x="307" y="497"/>
                </a:cubicBezTo>
                <a:cubicBezTo>
                  <a:pt x="317" y="509"/>
                  <a:pt x="327" y="516"/>
                  <a:pt x="340" y="523"/>
                </a:cubicBezTo>
                <a:cubicBezTo>
                  <a:pt x="348" y="526"/>
                  <a:pt x="347" y="523"/>
                  <a:pt x="343" y="516"/>
                </a:cubicBezTo>
                <a:close/>
                <a:moveTo>
                  <a:pt x="1691" y="1085"/>
                </a:moveTo>
                <a:cubicBezTo>
                  <a:pt x="1689" y="1083"/>
                  <a:pt x="1683" y="1073"/>
                  <a:pt x="1682" y="1082"/>
                </a:cubicBezTo>
                <a:cubicBezTo>
                  <a:pt x="1682" y="1090"/>
                  <a:pt x="1680" y="1090"/>
                  <a:pt x="1675" y="1095"/>
                </a:cubicBezTo>
                <a:cubicBezTo>
                  <a:pt x="1671" y="1100"/>
                  <a:pt x="1669" y="1104"/>
                  <a:pt x="1664" y="1106"/>
                </a:cubicBezTo>
                <a:cubicBezTo>
                  <a:pt x="1659" y="1109"/>
                  <a:pt x="1655" y="1111"/>
                  <a:pt x="1649" y="1112"/>
                </a:cubicBezTo>
                <a:cubicBezTo>
                  <a:pt x="1647" y="1113"/>
                  <a:pt x="1644" y="1123"/>
                  <a:pt x="1645" y="1125"/>
                </a:cubicBezTo>
                <a:cubicBezTo>
                  <a:pt x="1646" y="1130"/>
                  <a:pt x="1649" y="1138"/>
                  <a:pt x="1649" y="1143"/>
                </a:cubicBezTo>
                <a:cubicBezTo>
                  <a:pt x="1648" y="1148"/>
                  <a:pt x="1642" y="1153"/>
                  <a:pt x="1641" y="1158"/>
                </a:cubicBezTo>
                <a:cubicBezTo>
                  <a:pt x="1639" y="1164"/>
                  <a:pt x="1640" y="1169"/>
                  <a:pt x="1642" y="1175"/>
                </a:cubicBezTo>
                <a:cubicBezTo>
                  <a:pt x="1643" y="1180"/>
                  <a:pt x="1644" y="1186"/>
                  <a:pt x="1645" y="1191"/>
                </a:cubicBezTo>
                <a:cubicBezTo>
                  <a:pt x="1645" y="1193"/>
                  <a:pt x="1654" y="1197"/>
                  <a:pt x="1656" y="1196"/>
                </a:cubicBezTo>
                <a:cubicBezTo>
                  <a:pt x="1658" y="1195"/>
                  <a:pt x="1668" y="1192"/>
                  <a:pt x="1668" y="1192"/>
                </a:cubicBezTo>
                <a:cubicBezTo>
                  <a:pt x="1669" y="1188"/>
                  <a:pt x="1670" y="1183"/>
                  <a:pt x="1672" y="1179"/>
                </a:cubicBezTo>
                <a:cubicBezTo>
                  <a:pt x="1676" y="1164"/>
                  <a:pt x="1681" y="1148"/>
                  <a:pt x="1686" y="1133"/>
                </a:cubicBezTo>
                <a:cubicBezTo>
                  <a:pt x="1689" y="1122"/>
                  <a:pt x="1689" y="1117"/>
                  <a:pt x="1689" y="1106"/>
                </a:cubicBezTo>
                <a:cubicBezTo>
                  <a:pt x="1690" y="1108"/>
                  <a:pt x="1691" y="1109"/>
                  <a:pt x="1693" y="1110"/>
                </a:cubicBezTo>
                <a:cubicBezTo>
                  <a:pt x="1696" y="1102"/>
                  <a:pt x="1693" y="1095"/>
                  <a:pt x="1691" y="1086"/>
                </a:cubicBezTo>
                <a:lnTo>
                  <a:pt x="1691" y="1085"/>
                </a:lnTo>
                <a:close/>
                <a:moveTo>
                  <a:pt x="2234" y="832"/>
                </a:moveTo>
                <a:cubicBezTo>
                  <a:pt x="2232" y="835"/>
                  <a:pt x="2234" y="840"/>
                  <a:pt x="2235" y="844"/>
                </a:cubicBezTo>
                <a:cubicBezTo>
                  <a:pt x="2235" y="847"/>
                  <a:pt x="2239" y="847"/>
                  <a:pt x="2241" y="848"/>
                </a:cubicBezTo>
                <a:cubicBezTo>
                  <a:pt x="2237" y="851"/>
                  <a:pt x="2240" y="855"/>
                  <a:pt x="2244" y="856"/>
                </a:cubicBezTo>
                <a:cubicBezTo>
                  <a:pt x="2247" y="856"/>
                  <a:pt x="2246" y="853"/>
                  <a:pt x="2250" y="856"/>
                </a:cubicBezTo>
                <a:cubicBezTo>
                  <a:pt x="2252" y="857"/>
                  <a:pt x="2253" y="859"/>
                  <a:pt x="2254" y="860"/>
                </a:cubicBezTo>
                <a:cubicBezTo>
                  <a:pt x="2255" y="858"/>
                  <a:pt x="2255" y="856"/>
                  <a:pt x="2255" y="854"/>
                </a:cubicBezTo>
                <a:cubicBezTo>
                  <a:pt x="2259" y="856"/>
                  <a:pt x="2260" y="855"/>
                  <a:pt x="2260" y="860"/>
                </a:cubicBezTo>
                <a:cubicBezTo>
                  <a:pt x="2260" y="862"/>
                  <a:pt x="2265" y="864"/>
                  <a:pt x="2267" y="865"/>
                </a:cubicBezTo>
                <a:cubicBezTo>
                  <a:pt x="2269" y="859"/>
                  <a:pt x="2264" y="861"/>
                  <a:pt x="2264" y="856"/>
                </a:cubicBezTo>
                <a:cubicBezTo>
                  <a:pt x="2268" y="858"/>
                  <a:pt x="2270" y="856"/>
                  <a:pt x="2267" y="853"/>
                </a:cubicBezTo>
                <a:cubicBezTo>
                  <a:pt x="2265" y="851"/>
                  <a:pt x="2265" y="854"/>
                  <a:pt x="2264" y="854"/>
                </a:cubicBezTo>
                <a:cubicBezTo>
                  <a:pt x="2262" y="854"/>
                  <a:pt x="2261" y="852"/>
                  <a:pt x="2259" y="851"/>
                </a:cubicBezTo>
                <a:cubicBezTo>
                  <a:pt x="2258" y="850"/>
                  <a:pt x="2257" y="850"/>
                  <a:pt x="2255" y="850"/>
                </a:cubicBezTo>
                <a:cubicBezTo>
                  <a:pt x="2253" y="849"/>
                  <a:pt x="2252" y="852"/>
                  <a:pt x="2251" y="852"/>
                </a:cubicBezTo>
                <a:cubicBezTo>
                  <a:pt x="2247" y="852"/>
                  <a:pt x="2249" y="848"/>
                  <a:pt x="2247" y="845"/>
                </a:cubicBezTo>
                <a:cubicBezTo>
                  <a:pt x="2244" y="839"/>
                  <a:pt x="2248" y="841"/>
                  <a:pt x="2248" y="836"/>
                </a:cubicBezTo>
                <a:cubicBezTo>
                  <a:pt x="2248" y="834"/>
                  <a:pt x="2250" y="836"/>
                  <a:pt x="2251" y="835"/>
                </a:cubicBezTo>
                <a:cubicBezTo>
                  <a:pt x="2252" y="834"/>
                  <a:pt x="2252" y="832"/>
                  <a:pt x="2253" y="830"/>
                </a:cubicBezTo>
                <a:cubicBezTo>
                  <a:pt x="2254" y="824"/>
                  <a:pt x="2252" y="827"/>
                  <a:pt x="2251" y="821"/>
                </a:cubicBezTo>
                <a:cubicBezTo>
                  <a:pt x="2251" y="818"/>
                  <a:pt x="2254" y="817"/>
                  <a:pt x="2252" y="813"/>
                </a:cubicBezTo>
                <a:cubicBezTo>
                  <a:pt x="2246" y="816"/>
                  <a:pt x="2249" y="813"/>
                  <a:pt x="2244" y="812"/>
                </a:cubicBezTo>
                <a:cubicBezTo>
                  <a:pt x="2242" y="812"/>
                  <a:pt x="2239" y="813"/>
                  <a:pt x="2238" y="815"/>
                </a:cubicBezTo>
                <a:cubicBezTo>
                  <a:pt x="2238" y="819"/>
                  <a:pt x="2237" y="824"/>
                  <a:pt x="2236" y="829"/>
                </a:cubicBezTo>
                <a:cubicBezTo>
                  <a:pt x="2236" y="831"/>
                  <a:pt x="2238" y="832"/>
                  <a:pt x="2237" y="835"/>
                </a:cubicBezTo>
                <a:cubicBezTo>
                  <a:pt x="2236" y="834"/>
                  <a:pt x="2235" y="833"/>
                  <a:pt x="2234" y="832"/>
                </a:cubicBezTo>
                <a:close/>
                <a:moveTo>
                  <a:pt x="2247" y="766"/>
                </a:moveTo>
                <a:cubicBezTo>
                  <a:pt x="2248" y="761"/>
                  <a:pt x="2253" y="750"/>
                  <a:pt x="2245" y="754"/>
                </a:cubicBezTo>
                <a:cubicBezTo>
                  <a:pt x="2240" y="756"/>
                  <a:pt x="2236" y="762"/>
                  <a:pt x="2235" y="768"/>
                </a:cubicBezTo>
                <a:cubicBezTo>
                  <a:pt x="2234" y="774"/>
                  <a:pt x="2238" y="778"/>
                  <a:pt x="2241" y="782"/>
                </a:cubicBezTo>
                <a:cubicBezTo>
                  <a:pt x="2244" y="776"/>
                  <a:pt x="2246" y="772"/>
                  <a:pt x="2247" y="766"/>
                </a:cubicBezTo>
                <a:close/>
                <a:moveTo>
                  <a:pt x="2229" y="874"/>
                </a:moveTo>
                <a:cubicBezTo>
                  <a:pt x="2228" y="881"/>
                  <a:pt x="2227" y="884"/>
                  <a:pt x="2223" y="888"/>
                </a:cubicBezTo>
                <a:cubicBezTo>
                  <a:pt x="2218" y="893"/>
                  <a:pt x="2216" y="896"/>
                  <a:pt x="2213" y="902"/>
                </a:cubicBezTo>
                <a:cubicBezTo>
                  <a:pt x="2219" y="898"/>
                  <a:pt x="2224" y="897"/>
                  <a:pt x="2226" y="889"/>
                </a:cubicBezTo>
                <a:cubicBezTo>
                  <a:pt x="2226" y="887"/>
                  <a:pt x="2231" y="885"/>
                  <a:pt x="2232" y="883"/>
                </a:cubicBezTo>
                <a:cubicBezTo>
                  <a:pt x="2233" y="883"/>
                  <a:pt x="2231" y="878"/>
                  <a:pt x="2232" y="876"/>
                </a:cubicBezTo>
                <a:cubicBezTo>
                  <a:pt x="2231" y="876"/>
                  <a:pt x="2230" y="875"/>
                  <a:pt x="2229" y="874"/>
                </a:cubicBezTo>
                <a:close/>
                <a:moveTo>
                  <a:pt x="2281" y="894"/>
                </a:moveTo>
                <a:cubicBezTo>
                  <a:pt x="2280" y="891"/>
                  <a:pt x="2279" y="889"/>
                  <a:pt x="2277" y="889"/>
                </a:cubicBezTo>
                <a:cubicBezTo>
                  <a:pt x="2277" y="891"/>
                  <a:pt x="2277" y="894"/>
                  <a:pt x="2278" y="896"/>
                </a:cubicBezTo>
                <a:cubicBezTo>
                  <a:pt x="2275" y="895"/>
                  <a:pt x="2276" y="895"/>
                  <a:pt x="2274" y="897"/>
                </a:cubicBezTo>
                <a:cubicBezTo>
                  <a:pt x="2272" y="895"/>
                  <a:pt x="2271" y="897"/>
                  <a:pt x="2271" y="900"/>
                </a:cubicBezTo>
                <a:cubicBezTo>
                  <a:pt x="2268" y="898"/>
                  <a:pt x="2266" y="903"/>
                  <a:pt x="2263" y="905"/>
                </a:cubicBezTo>
                <a:cubicBezTo>
                  <a:pt x="2265" y="902"/>
                  <a:pt x="2265" y="898"/>
                  <a:pt x="2261" y="898"/>
                </a:cubicBezTo>
                <a:cubicBezTo>
                  <a:pt x="2258" y="898"/>
                  <a:pt x="2259" y="903"/>
                  <a:pt x="2257" y="904"/>
                </a:cubicBezTo>
                <a:cubicBezTo>
                  <a:pt x="2253" y="905"/>
                  <a:pt x="2247" y="909"/>
                  <a:pt x="2250" y="914"/>
                </a:cubicBezTo>
                <a:cubicBezTo>
                  <a:pt x="2252" y="913"/>
                  <a:pt x="2256" y="902"/>
                  <a:pt x="2257" y="910"/>
                </a:cubicBezTo>
                <a:cubicBezTo>
                  <a:pt x="2258" y="908"/>
                  <a:pt x="2258" y="909"/>
                  <a:pt x="2259" y="907"/>
                </a:cubicBezTo>
                <a:cubicBezTo>
                  <a:pt x="2259" y="910"/>
                  <a:pt x="2259" y="909"/>
                  <a:pt x="2261" y="910"/>
                </a:cubicBezTo>
                <a:cubicBezTo>
                  <a:pt x="2261" y="909"/>
                  <a:pt x="2261" y="908"/>
                  <a:pt x="2261" y="907"/>
                </a:cubicBezTo>
                <a:cubicBezTo>
                  <a:pt x="2269" y="906"/>
                  <a:pt x="2264" y="914"/>
                  <a:pt x="2265" y="918"/>
                </a:cubicBezTo>
                <a:cubicBezTo>
                  <a:pt x="2266" y="921"/>
                  <a:pt x="2273" y="926"/>
                  <a:pt x="2275" y="921"/>
                </a:cubicBezTo>
                <a:cubicBezTo>
                  <a:pt x="2275" y="921"/>
                  <a:pt x="2275" y="921"/>
                  <a:pt x="2275" y="921"/>
                </a:cubicBezTo>
                <a:cubicBezTo>
                  <a:pt x="2273" y="927"/>
                  <a:pt x="2279" y="925"/>
                  <a:pt x="2278" y="920"/>
                </a:cubicBezTo>
                <a:cubicBezTo>
                  <a:pt x="2277" y="916"/>
                  <a:pt x="2275" y="913"/>
                  <a:pt x="2280" y="910"/>
                </a:cubicBezTo>
                <a:cubicBezTo>
                  <a:pt x="2282" y="913"/>
                  <a:pt x="2280" y="916"/>
                  <a:pt x="2282" y="919"/>
                </a:cubicBezTo>
                <a:cubicBezTo>
                  <a:pt x="2282" y="918"/>
                  <a:pt x="2282" y="916"/>
                  <a:pt x="2283" y="914"/>
                </a:cubicBezTo>
                <a:cubicBezTo>
                  <a:pt x="2283" y="914"/>
                  <a:pt x="2283" y="914"/>
                  <a:pt x="2284" y="915"/>
                </a:cubicBezTo>
                <a:cubicBezTo>
                  <a:pt x="2284" y="912"/>
                  <a:pt x="2287" y="903"/>
                  <a:pt x="2284" y="903"/>
                </a:cubicBezTo>
                <a:cubicBezTo>
                  <a:pt x="2284" y="902"/>
                  <a:pt x="2284" y="901"/>
                  <a:pt x="2284" y="900"/>
                </a:cubicBezTo>
                <a:cubicBezTo>
                  <a:pt x="2283" y="900"/>
                  <a:pt x="2283" y="900"/>
                  <a:pt x="2282" y="900"/>
                </a:cubicBezTo>
                <a:cubicBezTo>
                  <a:pt x="2282" y="899"/>
                  <a:pt x="2283" y="898"/>
                  <a:pt x="2284" y="898"/>
                </a:cubicBezTo>
                <a:cubicBezTo>
                  <a:pt x="2284" y="896"/>
                  <a:pt x="2283" y="893"/>
                  <a:pt x="2281" y="894"/>
                </a:cubicBezTo>
                <a:close/>
                <a:moveTo>
                  <a:pt x="2240" y="1058"/>
                </a:moveTo>
                <a:cubicBezTo>
                  <a:pt x="2238" y="1054"/>
                  <a:pt x="2226" y="1050"/>
                  <a:pt x="2227" y="1056"/>
                </a:cubicBezTo>
                <a:cubicBezTo>
                  <a:pt x="2231" y="1058"/>
                  <a:pt x="2243" y="1065"/>
                  <a:pt x="2240" y="1058"/>
                </a:cubicBezTo>
                <a:close/>
                <a:moveTo>
                  <a:pt x="2214" y="1047"/>
                </a:moveTo>
                <a:cubicBezTo>
                  <a:pt x="2213" y="1045"/>
                  <a:pt x="2209" y="1043"/>
                  <a:pt x="2207" y="1043"/>
                </a:cubicBezTo>
                <a:cubicBezTo>
                  <a:pt x="2204" y="1043"/>
                  <a:pt x="2204" y="1045"/>
                  <a:pt x="2202" y="1049"/>
                </a:cubicBezTo>
                <a:cubicBezTo>
                  <a:pt x="2210" y="1051"/>
                  <a:pt x="2215" y="1051"/>
                  <a:pt x="2223" y="1049"/>
                </a:cubicBezTo>
                <a:cubicBezTo>
                  <a:pt x="2234" y="1047"/>
                  <a:pt x="2222" y="1041"/>
                  <a:pt x="2217" y="1043"/>
                </a:cubicBezTo>
                <a:cubicBezTo>
                  <a:pt x="2218" y="1045"/>
                  <a:pt x="2217" y="1047"/>
                  <a:pt x="2214" y="1047"/>
                </a:cubicBezTo>
                <a:close/>
                <a:moveTo>
                  <a:pt x="2247" y="1050"/>
                </a:moveTo>
                <a:cubicBezTo>
                  <a:pt x="2249" y="1050"/>
                  <a:pt x="2249" y="1048"/>
                  <a:pt x="2251" y="1048"/>
                </a:cubicBezTo>
                <a:cubicBezTo>
                  <a:pt x="2254" y="1049"/>
                  <a:pt x="2256" y="1046"/>
                  <a:pt x="2258" y="1046"/>
                </a:cubicBezTo>
                <a:cubicBezTo>
                  <a:pt x="2263" y="1045"/>
                  <a:pt x="2271" y="1048"/>
                  <a:pt x="2275" y="1044"/>
                </a:cubicBezTo>
                <a:cubicBezTo>
                  <a:pt x="2269" y="1042"/>
                  <a:pt x="2266" y="1044"/>
                  <a:pt x="2260" y="1043"/>
                </a:cubicBezTo>
                <a:cubicBezTo>
                  <a:pt x="2257" y="1043"/>
                  <a:pt x="2256" y="1044"/>
                  <a:pt x="2254" y="1046"/>
                </a:cubicBezTo>
                <a:cubicBezTo>
                  <a:pt x="2252" y="1047"/>
                  <a:pt x="2250" y="1044"/>
                  <a:pt x="2248" y="1045"/>
                </a:cubicBezTo>
                <a:cubicBezTo>
                  <a:pt x="2245" y="1048"/>
                  <a:pt x="2237" y="1041"/>
                  <a:pt x="2234" y="1045"/>
                </a:cubicBezTo>
                <a:cubicBezTo>
                  <a:pt x="2230" y="1050"/>
                  <a:pt x="2241" y="1048"/>
                  <a:pt x="2242" y="1050"/>
                </a:cubicBezTo>
                <a:cubicBezTo>
                  <a:pt x="2245" y="1048"/>
                  <a:pt x="2245" y="1050"/>
                  <a:pt x="2247" y="1050"/>
                </a:cubicBezTo>
                <a:close/>
                <a:moveTo>
                  <a:pt x="2252" y="1019"/>
                </a:moveTo>
                <a:cubicBezTo>
                  <a:pt x="2254" y="1020"/>
                  <a:pt x="2255" y="1021"/>
                  <a:pt x="2257" y="1023"/>
                </a:cubicBezTo>
                <a:cubicBezTo>
                  <a:pt x="2258" y="1020"/>
                  <a:pt x="2260" y="1019"/>
                  <a:pt x="2258" y="1017"/>
                </a:cubicBezTo>
                <a:cubicBezTo>
                  <a:pt x="2257" y="1015"/>
                  <a:pt x="2258" y="1013"/>
                  <a:pt x="2260" y="1014"/>
                </a:cubicBezTo>
                <a:cubicBezTo>
                  <a:pt x="2259" y="1010"/>
                  <a:pt x="2256" y="1011"/>
                  <a:pt x="2256" y="1015"/>
                </a:cubicBezTo>
                <a:cubicBezTo>
                  <a:pt x="2254" y="1009"/>
                  <a:pt x="2252" y="1017"/>
                  <a:pt x="2252" y="1019"/>
                </a:cubicBezTo>
                <a:close/>
                <a:moveTo>
                  <a:pt x="2149" y="968"/>
                </a:moveTo>
                <a:cubicBezTo>
                  <a:pt x="2148" y="970"/>
                  <a:pt x="2151" y="971"/>
                  <a:pt x="2151" y="973"/>
                </a:cubicBezTo>
                <a:cubicBezTo>
                  <a:pt x="2151" y="974"/>
                  <a:pt x="2150" y="974"/>
                  <a:pt x="2150" y="976"/>
                </a:cubicBezTo>
                <a:cubicBezTo>
                  <a:pt x="2150" y="977"/>
                  <a:pt x="2151" y="979"/>
                  <a:pt x="2151" y="980"/>
                </a:cubicBezTo>
                <a:cubicBezTo>
                  <a:pt x="2152" y="982"/>
                  <a:pt x="2153" y="980"/>
                  <a:pt x="2152" y="984"/>
                </a:cubicBezTo>
                <a:cubicBezTo>
                  <a:pt x="2155" y="982"/>
                  <a:pt x="2154" y="984"/>
                  <a:pt x="2155" y="981"/>
                </a:cubicBezTo>
                <a:cubicBezTo>
                  <a:pt x="2159" y="985"/>
                  <a:pt x="2158" y="992"/>
                  <a:pt x="2159" y="997"/>
                </a:cubicBezTo>
                <a:cubicBezTo>
                  <a:pt x="2159" y="1002"/>
                  <a:pt x="2168" y="998"/>
                  <a:pt x="2170" y="997"/>
                </a:cubicBezTo>
                <a:cubicBezTo>
                  <a:pt x="2171" y="999"/>
                  <a:pt x="2171" y="1001"/>
                  <a:pt x="2171" y="1003"/>
                </a:cubicBezTo>
                <a:cubicBezTo>
                  <a:pt x="2178" y="1000"/>
                  <a:pt x="2179" y="998"/>
                  <a:pt x="2186" y="1002"/>
                </a:cubicBezTo>
                <a:cubicBezTo>
                  <a:pt x="2187" y="1003"/>
                  <a:pt x="2189" y="1002"/>
                  <a:pt x="2191" y="1002"/>
                </a:cubicBezTo>
                <a:cubicBezTo>
                  <a:pt x="2192" y="1003"/>
                  <a:pt x="2193" y="1007"/>
                  <a:pt x="2193" y="1009"/>
                </a:cubicBezTo>
                <a:cubicBezTo>
                  <a:pt x="2197" y="1007"/>
                  <a:pt x="2200" y="1005"/>
                  <a:pt x="2204" y="1003"/>
                </a:cubicBezTo>
                <a:cubicBezTo>
                  <a:pt x="2203" y="1006"/>
                  <a:pt x="2203" y="1008"/>
                  <a:pt x="2206" y="1008"/>
                </a:cubicBezTo>
                <a:cubicBezTo>
                  <a:pt x="2206" y="1002"/>
                  <a:pt x="2206" y="997"/>
                  <a:pt x="2206" y="992"/>
                </a:cubicBezTo>
                <a:cubicBezTo>
                  <a:pt x="2206" y="987"/>
                  <a:pt x="2207" y="987"/>
                  <a:pt x="2211" y="984"/>
                </a:cubicBezTo>
                <a:cubicBezTo>
                  <a:pt x="2216" y="980"/>
                  <a:pt x="2216" y="980"/>
                  <a:pt x="2215" y="973"/>
                </a:cubicBezTo>
                <a:cubicBezTo>
                  <a:pt x="2215" y="970"/>
                  <a:pt x="2217" y="965"/>
                  <a:pt x="2220" y="965"/>
                </a:cubicBezTo>
                <a:cubicBezTo>
                  <a:pt x="2226" y="966"/>
                  <a:pt x="2228" y="965"/>
                  <a:pt x="2223" y="961"/>
                </a:cubicBezTo>
                <a:cubicBezTo>
                  <a:pt x="2222" y="960"/>
                  <a:pt x="2219" y="958"/>
                  <a:pt x="2218" y="956"/>
                </a:cubicBezTo>
                <a:cubicBezTo>
                  <a:pt x="2218" y="955"/>
                  <a:pt x="2219" y="953"/>
                  <a:pt x="2219" y="952"/>
                </a:cubicBezTo>
                <a:cubicBezTo>
                  <a:pt x="2217" y="946"/>
                  <a:pt x="2214" y="946"/>
                  <a:pt x="2215" y="939"/>
                </a:cubicBezTo>
                <a:cubicBezTo>
                  <a:pt x="2215" y="936"/>
                  <a:pt x="2222" y="936"/>
                  <a:pt x="2224" y="935"/>
                </a:cubicBezTo>
                <a:cubicBezTo>
                  <a:pt x="2223" y="934"/>
                  <a:pt x="2222" y="932"/>
                  <a:pt x="2221" y="931"/>
                </a:cubicBezTo>
                <a:cubicBezTo>
                  <a:pt x="2223" y="930"/>
                  <a:pt x="2226" y="929"/>
                  <a:pt x="2229" y="928"/>
                </a:cubicBezTo>
                <a:cubicBezTo>
                  <a:pt x="2228" y="926"/>
                  <a:pt x="2226" y="926"/>
                  <a:pt x="2224" y="926"/>
                </a:cubicBezTo>
                <a:cubicBezTo>
                  <a:pt x="2222" y="925"/>
                  <a:pt x="2221" y="922"/>
                  <a:pt x="2220" y="921"/>
                </a:cubicBezTo>
                <a:cubicBezTo>
                  <a:pt x="2218" y="919"/>
                  <a:pt x="2212" y="913"/>
                  <a:pt x="2210" y="913"/>
                </a:cubicBezTo>
                <a:cubicBezTo>
                  <a:pt x="2208" y="914"/>
                  <a:pt x="2202" y="922"/>
                  <a:pt x="2201" y="924"/>
                </a:cubicBezTo>
                <a:cubicBezTo>
                  <a:pt x="2198" y="928"/>
                  <a:pt x="2200" y="931"/>
                  <a:pt x="2196" y="932"/>
                </a:cubicBezTo>
                <a:cubicBezTo>
                  <a:pt x="2190" y="933"/>
                  <a:pt x="2189" y="933"/>
                  <a:pt x="2186" y="938"/>
                </a:cubicBezTo>
                <a:cubicBezTo>
                  <a:pt x="2184" y="942"/>
                  <a:pt x="2182" y="946"/>
                  <a:pt x="2178" y="947"/>
                </a:cubicBezTo>
                <a:cubicBezTo>
                  <a:pt x="2174" y="948"/>
                  <a:pt x="2170" y="948"/>
                  <a:pt x="2168" y="952"/>
                </a:cubicBezTo>
                <a:cubicBezTo>
                  <a:pt x="2165" y="958"/>
                  <a:pt x="2164" y="958"/>
                  <a:pt x="2168" y="962"/>
                </a:cubicBezTo>
                <a:cubicBezTo>
                  <a:pt x="2164" y="961"/>
                  <a:pt x="2156" y="961"/>
                  <a:pt x="2155" y="955"/>
                </a:cubicBezTo>
                <a:cubicBezTo>
                  <a:pt x="2153" y="956"/>
                  <a:pt x="2152" y="958"/>
                  <a:pt x="2150" y="959"/>
                </a:cubicBezTo>
                <a:cubicBezTo>
                  <a:pt x="2150" y="962"/>
                  <a:pt x="2149" y="965"/>
                  <a:pt x="2149" y="968"/>
                </a:cubicBezTo>
                <a:close/>
                <a:moveTo>
                  <a:pt x="2270" y="1059"/>
                </a:moveTo>
                <a:cubicBezTo>
                  <a:pt x="2272" y="1057"/>
                  <a:pt x="2273" y="1055"/>
                  <a:pt x="2275" y="1054"/>
                </a:cubicBezTo>
                <a:cubicBezTo>
                  <a:pt x="2279" y="1052"/>
                  <a:pt x="2289" y="1049"/>
                  <a:pt x="2290" y="1045"/>
                </a:cubicBezTo>
                <a:cubicBezTo>
                  <a:pt x="2287" y="1045"/>
                  <a:pt x="2283" y="1045"/>
                  <a:pt x="2280" y="1046"/>
                </a:cubicBezTo>
                <a:cubicBezTo>
                  <a:pt x="2278" y="1046"/>
                  <a:pt x="2276" y="1046"/>
                  <a:pt x="2275" y="1047"/>
                </a:cubicBezTo>
                <a:cubicBezTo>
                  <a:pt x="2274" y="1047"/>
                  <a:pt x="2274" y="1049"/>
                  <a:pt x="2273" y="1050"/>
                </a:cubicBezTo>
                <a:cubicBezTo>
                  <a:pt x="2270" y="1051"/>
                  <a:pt x="2266" y="1052"/>
                  <a:pt x="2264" y="1055"/>
                </a:cubicBezTo>
                <a:cubicBezTo>
                  <a:pt x="2261" y="1057"/>
                  <a:pt x="2265" y="1059"/>
                  <a:pt x="2262" y="1062"/>
                </a:cubicBezTo>
                <a:cubicBezTo>
                  <a:pt x="2265" y="1061"/>
                  <a:pt x="2268" y="1062"/>
                  <a:pt x="2270" y="1059"/>
                </a:cubicBezTo>
                <a:close/>
                <a:moveTo>
                  <a:pt x="739" y="816"/>
                </a:moveTo>
                <a:cubicBezTo>
                  <a:pt x="741" y="817"/>
                  <a:pt x="744" y="816"/>
                  <a:pt x="746" y="816"/>
                </a:cubicBezTo>
                <a:cubicBezTo>
                  <a:pt x="747" y="817"/>
                  <a:pt x="746" y="822"/>
                  <a:pt x="750" y="821"/>
                </a:cubicBezTo>
                <a:cubicBezTo>
                  <a:pt x="751" y="821"/>
                  <a:pt x="751" y="816"/>
                  <a:pt x="752" y="815"/>
                </a:cubicBezTo>
                <a:cubicBezTo>
                  <a:pt x="755" y="813"/>
                  <a:pt x="755" y="815"/>
                  <a:pt x="756" y="815"/>
                </a:cubicBezTo>
                <a:cubicBezTo>
                  <a:pt x="760" y="815"/>
                  <a:pt x="763" y="814"/>
                  <a:pt x="768" y="814"/>
                </a:cubicBezTo>
                <a:cubicBezTo>
                  <a:pt x="771" y="814"/>
                  <a:pt x="771" y="817"/>
                  <a:pt x="773" y="813"/>
                </a:cubicBezTo>
                <a:cubicBezTo>
                  <a:pt x="774" y="811"/>
                  <a:pt x="770" y="809"/>
                  <a:pt x="769" y="809"/>
                </a:cubicBezTo>
                <a:cubicBezTo>
                  <a:pt x="765" y="808"/>
                  <a:pt x="765" y="808"/>
                  <a:pt x="763" y="804"/>
                </a:cubicBezTo>
                <a:cubicBezTo>
                  <a:pt x="761" y="801"/>
                  <a:pt x="761" y="803"/>
                  <a:pt x="759" y="802"/>
                </a:cubicBezTo>
                <a:cubicBezTo>
                  <a:pt x="757" y="802"/>
                  <a:pt x="754" y="800"/>
                  <a:pt x="752" y="801"/>
                </a:cubicBezTo>
                <a:cubicBezTo>
                  <a:pt x="751" y="801"/>
                  <a:pt x="747" y="802"/>
                  <a:pt x="747" y="802"/>
                </a:cubicBezTo>
                <a:cubicBezTo>
                  <a:pt x="741" y="802"/>
                  <a:pt x="739" y="800"/>
                  <a:pt x="734" y="803"/>
                </a:cubicBezTo>
                <a:cubicBezTo>
                  <a:pt x="740" y="806"/>
                  <a:pt x="739" y="807"/>
                  <a:pt x="743" y="813"/>
                </a:cubicBezTo>
                <a:cubicBezTo>
                  <a:pt x="739" y="815"/>
                  <a:pt x="725" y="809"/>
                  <a:pt x="726" y="814"/>
                </a:cubicBezTo>
                <a:cubicBezTo>
                  <a:pt x="731" y="818"/>
                  <a:pt x="733" y="815"/>
                  <a:pt x="739" y="816"/>
                </a:cubicBezTo>
                <a:close/>
                <a:moveTo>
                  <a:pt x="1185" y="330"/>
                </a:moveTo>
                <a:cubicBezTo>
                  <a:pt x="1189" y="331"/>
                  <a:pt x="1192" y="328"/>
                  <a:pt x="1192" y="323"/>
                </a:cubicBezTo>
                <a:cubicBezTo>
                  <a:pt x="1195" y="325"/>
                  <a:pt x="1197" y="322"/>
                  <a:pt x="1199" y="319"/>
                </a:cubicBezTo>
                <a:cubicBezTo>
                  <a:pt x="1196" y="317"/>
                  <a:pt x="1199" y="313"/>
                  <a:pt x="1197" y="312"/>
                </a:cubicBezTo>
                <a:cubicBezTo>
                  <a:pt x="1194" y="311"/>
                  <a:pt x="1192" y="309"/>
                  <a:pt x="1188" y="310"/>
                </a:cubicBezTo>
                <a:cubicBezTo>
                  <a:pt x="1193" y="303"/>
                  <a:pt x="1172" y="295"/>
                  <a:pt x="1176" y="304"/>
                </a:cubicBezTo>
                <a:cubicBezTo>
                  <a:pt x="1170" y="303"/>
                  <a:pt x="1168" y="306"/>
                  <a:pt x="1162" y="304"/>
                </a:cubicBezTo>
                <a:cubicBezTo>
                  <a:pt x="1163" y="306"/>
                  <a:pt x="1163" y="308"/>
                  <a:pt x="1163" y="310"/>
                </a:cubicBezTo>
                <a:cubicBezTo>
                  <a:pt x="1161" y="307"/>
                  <a:pt x="1160" y="304"/>
                  <a:pt x="1156" y="304"/>
                </a:cubicBezTo>
                <a:cubicBezTo>
                  <a:pt x="1153" y="304"/>
                  <a:pt x="1152" y="307"/>
                  <a:pt x="1153" y="310"/>
                </a:cubicBezTo>
                <a:cubicBezTo>
                  <a:pt x="1151" y="308"/>
                  <a:pt x="1149" y="304"/>
                  <a:pt x="1146" y="305"/>
                </a:cubicBezTo>
                <a:cubicBezTo>
                  <a:pt x="1148" y="311"/>
                  <a:pt x="1145" y="308"/>
                  <a:pt x="1143" y="311"/>
                </a:cubicBezTo>
                <a:cubicBezTo>
                  <a:pt x="1142" y="313"/>
                  <a:pt x="1141" y="315"/>
                  <a:pt x="1140" y="318"/>
                </a:cubicBezTo>
                <a:cubicBezTo>
                  <a:pt x="1138" y="315"/>
                  <a:pt x="1137" y="313"/>
                  <a:pt x="1135" y="310"/>
                </a:cubicBezTo>
                <a:cubicBezTo>
                  <a:pt x="1137" y="311"/>
                  <a:pt x="1139" y="310"/>
                  <a:pt x="1139" y="308"/>
                </a:cubicBezTo>
                <a:cubicBezTo>
                  <a:pt x="1139" y="306"/>
                  <a:pt x="1135" y="305"/>
                  <a:pt x="1134" y="304"/>
                </a:cubicBezTo>
                <a:cubicBezTo>
                  <a:pt x="1130" y="301"/>
                  <a:pt x="1130" y="300"/>
                  <a:pt x="1124" y="300"/>
                </a:cubicBezTo>
                <a:cubicBezTo>
                  <a:pt x="1125" y="303"/>
                  <a:pt x="1127" y="302"/>
                  <a:pt x="1130" y="303"/>
                </a:cubicBezTo>
                <a:cubicBezTo>
                  <a:pt x="1131" y="310"/>
                  <a:pt x="1123" y="302"/>
                  <a:pt x="1120" y="305"/>
                </a:cubicBezTo>
                <a:cubicBezTo>
                  <a:pt x="1117" y="308"/>
                  <a:pt x="1123" y="308"/>
                  <a:pt x="1122" y="310"/>
                </a:cubicBezTo>
                <a:cubicBezTo>
                  <a:pt x="1121" y="312"/>
                  <a:pt x="1118" y="310"/>
                  <a:pt x="1117" y="309"/>
                </a:cubicBezTo>
                <a:cubicBezTo>
                  <a:pt x="1117" y="310"/>
                  <a:pt x="1117" y="311"/>
                  <a:pt x="1117" y="312"/>
                </a:cubicBezTo>
                <a:cubicBezTo>
                  <a:pt x="1115" y="312"/>
                  <a:pt x="1115" y="312"/>
                  <a:pt x="1113" y="313"/>
                </a:cubicBezTo>
                <a:cubicBezTo>
                  <a:pt x="1118" y="315"/>
                  <a:pt x="1120" y="314"/>
                  <a:pt x="1125" y="312"/>
                </a:cubicBezTo>
                <a:cubicBezTo>
                  <a:pt x="1127" y="311"/>
                  <a:pt x="1132" y="314"/>
                  <a:pt x="1135" y="314"/>
                </a:cubicBezTo>
                <a:cubicBezTo>
                  <a:pt x="1133" y="315"/>
                  <a:pt x="1131" y="316"/>
                  <a:pt x="1129" y="317"/>
                </a:cubicBezTo>
                <a:cubicBezTo>
                  <a:pt x="1131" y="318"/>
                  <a:pt x="1133" y="319"/>
                  <a:pt x="1135" y="318"/>
                </a:cubicBezTo>
                <a:cubicBezTo>
                  <a:pt x="1135" y="318"/>
                  <a:pt x="1135" y="319"/>
                  <a:pt x="1135" y="320"/>
                </a:cubicBezTo>
                <a:cubicBezTo>
                  <a:pt x="1129" y="319"/>
                  <a:pt x="1123" y="322"/>
                  <a:pt x="1117" y="322"/>
                </a:cubicBezTo>
                <a:cubicBezTo>
                  <a:pt x="1118" y="326"/>
                  <a:pt x="1128" y="324"/>
                  <a:pt x="1131" y="324"/>
                </a:cubicBezTo>
                <a:cubicBezTo>
                  <a:pt x="1130" y="326"/>
                  <a:pt x="1131" y="328"/>
                  <a:pt x="1133" y="327"/>
                </a:cubicBezTo>
                <a:cubicBezTo>
                  <a:pt x="1133" y="328"/>
                  <a:pt x="1133" y="329"/>
                  <a:pt x="1133" y="329"/>
                </a:cubicBezTo>
                <a:cubicBezTo>
                  <a:pt x="1133" y="329"/>
                  <a:pt x="1134" y="329"/>
                  <a:pt x="1135" y="329"/>
                </a:cubicBezTo>
                <a:cubicBezTo>
                  <a:pt x="1133" y="334"/>
                  <a:pt x="1126" y="332"/>
                  <a:pt x="1128" y="337"/>
                </a:cubicBezTo>
                <a:cubicBezTo>
                  <a:pt x="1132" y="337"/>
                  <a:pt x="1137" y="336"/>
                  <a:pt x="1142" y="336"/>
                </a:cubicBezTo>
                <a:cubicBezTo>
                  <a:pt x="1143" y="335"/>
                  <a:pt x="1145" y="339"/>
                  <a:pt x="1146" y="340"/>
                </a:cubicBezTo>
                <a:cubicBezTo>
                  <a:pt x="1147" y="341"/>
                  <a:pt x="1150" y="341"/>
                  <a:pt x="1152" y="341"/>
                </a:cubicBezTo>
                <a:cubicBezTo>
                  <a:pt x="1156" y="342"/>
                  <a:pt x="1159" y="342"/>
                  <a:pt x="1163" y="340"/>
                </a:cubicBezTo>
                <a:cubicBezTo>
                  <a:pt x="1165" y="339"/>
                  <a:pt x="1165" y="338"/>
                  <a:pt x="1167" y="337"/>
                </a:cubicBezTo>
                <a:cubicBezTo>
                  <a:pt x="1169" y="337"/>
                  <a:pt x="1171" y="337"/>
                  <a:pt x="1174" y="337"/>
                </a:cubicBezTo>
                <a:cubicBezTo>
                  <a:pt x="1176" y="335"/>
                  <a:pt x="1182" y="329"/>
                  <a:pt x="1185" y="330"/>
                </a:cubicBezTo>
                <a:close/>
                <a:moveTo>
                  <a:pt x="1134" y="234"/>
                </a:moveTo>
                <a:cubicBezTo>
                  <a:pt x="1133" y="230"/>
                  <a:pt x="1130" y="222"/>
                  <a:pt x="1131" y="218"/>
                </a:cubicBezTo>
                <a:cubicBezTo>
                  <a:pt x="1134" y="209"/>
                  <a:pt x="1136" y="198"/>
                  <a:pt x="1142" y="190"/>
                </a:cubicBezTo>
                <a:cubicBezTo>
                  <a:pt x="1147" y="186"/>
                  <a:pt x="1151" y="181"/>
                  <a:pt x="1155" y="176"/>
                </a:cubicBezTo>
                <a:cubicBezTo>
                  <a:pt x="1156" y="175"/>
                  <a:pt x="1153" y="164"/>
                  <a:pt x="1153" y="162"/>
                </a:cubicBezTo>
                <a:cubicBezTo>
                  <a:pt x="1152" y="158"/>
                  <a:pt x="1153" y="152"/>
                  <a:pt x="1149" y="149"/>
                </a:cubicBezTo>
                <a:cubicBezTo>
                  <a:pt x="1145" y="146"/>
                  <a:pt x="1141" y="143"/>
                  <a:pt x="1137" y="140"/>
                </a:cubicBezTo>
                <a:cubicBezTo>
                  <a:pt x="1143" y="134"/>
                  <a:pt x="1149" y="128"/>
                  <a:pt x="1155" y="122"/>
                </a:cubicBezTo>
                <a:cubicBezTo>
                  <a:pt x="1149" y="118"/>
                  <a:pt x="1145" y="116"/>
                  <a:pt x="1141" y="108"/>
                </a:cubicBezTo>
                <a:cubicBezTo>
                  <a:pt x="1139" y="102"/>
                  <a:pt x="1146" y="95"/>
                  <a:pt x="1149" y="90"/>
                </a:cubicBezTo>
                <a:cubicBezTo>
                  <a:pt x="1153" y="84"/>
                  <a:pt x="1159" y="82"/>
                  <a:pt x="1164" y="78"/>
                </a:cubicBezTo>
                <a:cubicBezTo>
                  <a:pt x="1170" y="74"/>
                  <a:pt x="1174" y="71"/>
                  <a:pt x="1179" y="65"/>
                </a:cubicBezTo>
                <a:cubicBezTo>
                  <a:pt x="1177" y="64"/>
                  <a:pt x="1175" y="62"/>
                  <a:pt x="1174" y="61"/>
                </a:cubicBezTo>
                <a:cubicBezTo>
                  <a:pt x="1180" y="60"/>
                  <a:pt x="1186" y="60"/>
                  <a:pt x="1191" y="57"/>
                </a:cubicBezTo>
                <a:cubicBezTo>
                  <a:pt x="1198" y="53"/>
                  <a:pt x="1205" y="49"/>
                  <a:pt x="1211" y="45"/>
                </a:cubicBezTo>
                <a:cubicBezTo>
                  <a:pt x="1204" y="42"/>
                  <a:pt x="1196" y="38"/>
                  <a:pt x="1188" y="36"/>
                </a:cubicBezTo>
                <a:cubicBezTo>
                  <a:pt x="1183" y="35"/>
                  <a:pt x="1172" y="34"/>
                  <a:pt x="1168" y="39"/>
                </a:cubicBezTo>
                <a:cubicBezTo>
                  <a:pt x="1166" y="42"/>
                  <a:pt x="1164" y="46"/>
                  <a:pt x="1160" y="46"/>
                </a:cubicBezTo>
                <a:cubicBezTo>
                  <a:pt x="1156" y="45"/>
                  <a:pt x="1151" y="44"/>
                  <a:pt x="1147" y="43"/>
                </a:cubicBezTo>
                <a:cubicBezTo>
                  <a:pt x="1141" y="42"/>
                  <a:pt x="1131" y="50"/>
                  <a:pt x="1126" y="52"/>
                </a:cubicBezTo>
                <a:cubicBezTo>
                  <a:pt x="1127" y="50"/>
                  <a:pt x="1137" y="35"/>
                  <a:pt x="1130" y="35"/>
                </a:cubicBezTo>
                <a:cubicBezTo>
                  <a:pt x="1124" y="35"/>
                  <a:pt x="1118" y="36"/>
                  <a:pt x="1113" y="32"/>
                </a:cubicBezTo>
                <a:cubicBezTo>
                  <a:pt x="1121" y="29"/>
                  <a:pt x="1129" y="26"/>
                  <a:pt x="1137" y="23"/>
                </a:cubicBezTo>
                <a:cubicBezTo>
                  <a:pt x="1121" y="16"/>
                  <a:pt x="1107" y="9"/>
                  <a:pt x="1091" y="6"/>
                </a:cubicBezTo>
                <a:cubicBezTo>
                  <a:pt x="1072" y="4"/>
                  <a:pt x="1054" y="0"/>
                  <a:pt x="1035" y="2"/>
                </a:cubicBezTo>
                <a:cubicBezTo>
                  <a:pt x="1028" y="3"/>
                  <a:pt x="1021" y="3"/>
                  <a:pt x="1015" y="4"/>
                </a:cubicBezTo>
                <a:cubicBezTo>
                  <a:pt x="1012" y="4"/>
                  <a:pt x="1008" y="3"/>
                  <a:pt x="1006" y="5"/>
                </a:cubicBezTo>
                <a:cubicBezTo>
                  <a:pt x="1002" y="6"/>
                  <a:pt x="1002" y="14"/>
                  <a:pt x="998" y="13"/>
                </a:cubicBezTo>
                <a:cubicBezTo>
                  <a:pt x="992" y="12"/>
                  <a:pt x="987" y="11"/>
                  <a:pt x="982" y="10"/>
                </a:cubicBezTo>
                <a:cubicBezTo>
                  <a:pt x="975" y="9"/>
                  <a:pt x="967" y="6"/>
                  <a:pt x="961" y="9"/>
                </a:cubicBezTo>
                <a:cubicBezTo>
                  <a:pt x="952" y="13"/>
                  <a:pt x="943" y="17"/>
                  <a:pt x="934" y="21"/>
                </a:cubicBezTo>
                <a:cubicBezTo>
                  <a:pt x="942" y="27"/>
                  <a:pt x="952" y="31"/>
                  <a:pt x="957" y="40"/>
                </a:cubicBezTo>
                <a:cubicBezTo>
                  <a:pt x="942" y="34"/>
                  <a:pt x="927" y="30"/>
                  <a:pt x="911" y="26"/>
                </a:cubicBezTo>
                <a:cubicBezTo>
                  <a:pt x="907" y="25"/>
                  <a:pt x="899" y="28"/>
                  <a:pt x="895" y="29"/>
                </a:cubicBezTo>
                <a:cubicBezTo>
                  <a:pt x="884" y="30"/>
                  <a:pt x="872" y="32"/>
                  <a:pt x="861" y="33"/>
                </a:cubicBezTo>
                <a:cubicBezTo>
                  <a:pt x="857" y="34"/>
                  <a:pt x="849" y="33"/>
                  <a:pt x="845" y="35"/>
                </a:cubicBezTo>
                <a:cubicBezTo>
                  <a:pt x="838" y="39"/>
                  <a:pt x="832" y="42"/>
                  <a:pt x="826" y="45"/>
                </a:cubicBezTo>
                <a:cubicBezTo>
                  <a:pt x="810" y="53"/>
                  <a:pt x="795" y="61"/>
                  <a:pt x="779" y="69"/>
                </a:cubicBezTo>
                <a:cubicBezTo>
                  <a:pt x="785" y="75"/>
                  <a:pt x="792" y="74"/>
                  <a:pt x="800" y="75"/>
                </a:cubicBezTo>
                <a:cubicBezTo>
                  <a:pt x="798" y="80"/>
                  <a:pt x="796" y="84"/>
                  <a:pt x="795" y="88"/>
                </a:cubicBezTo>
                <a:cubicBezTo>
                  <a:pt x="793" y="93"/>
                  <a:pt x="792" y="92"/>
                  <a:pt x="787" y="92"/>
                </a:cubicBezTo>
                <a:cubicBezTo>
                  <a:pt x="780" y="93"/>
                  <a:pt x="774" y="94"/>
                  <a:pt x="767" y="96"/>
                </a:cubicBezTo>
                <a:cubicBezTo>
                  <a:pt x="758" y="99"/>
                  <a:pt x="749" y="101"/>
                  <a:pt x="740" y="104"/>
                </a:cubicBezTo>
                <a:cubicBezTo>
                  <a:pt x="738" y="105"/>
                  <a:pt x="738" y="110"/>
                  <a:pt x="738" y="112"/>
                </a:cubicBezTo>
                <a:cubicBezTo>
                  <a:pt x="737" y="114"/>
                  <a:pt x="741" y="118"/>
                  <a:pt x="742" y="119"/>
                </a:cubicBezTo>
                <a:cubicBezTo>
                  <a:pt x="745" y="123"/>
                  <a:pt x="748" y="130"/>
                  <a:pt x="752" y="133"/>
                </a:cubicBezTo>
                <a:cubicBezTo>
                  <a:pt x="758" y="136"/>
                  <a:pt x="763" y="139"/>
                  <a:pt x="768" y="142"/>
                </a:cubicBezTo>
                <a:cubicBezTo>
                  <a:pt x="771" y="144"/>
                  <a:pt x="778" y="150"/>
                  <a:pt x="781" y="150"/>
                </a:cubicBezTo>
                <a:cubicBezTo>
                  <a:pt x="787" y="149"/>
                  <a:pt x="793" y="148"/>
                  <a:pt x="799" y="147"/>
                </a:cubicBezTo>
                <a:cubicBezTo>
                  <a:pt x="810" y="146"/>
                  <a:pt x="819" y="148"/>
                  <a:pt x="830" y="150"/>
                </a:cubicBezTo>
                <a:cubicBezTo>
                  <a:pt x="835" y="151"/>
                  <a:pt x="841" y="152"/>
                  <a:pt x="846" y="153"/>
                </a:cubicBezTo>
                <a:cubicBezTo>
                  <a:pt x="849" y="153"/>
                  <a:pt x="855" y="163"/>
                  <a:pt x="856" y="165"/>
                </a:cubicBezTo>
                <a:cubicBezTo>
                  <a:pt x="864" y="175"/>
                  <a:pt x="868" y="186"/>
                  <a:pt x="873" y="197"/>
                </a:cubicBezTo>
                <a:cubicBezTo>
                  <a:pt x="875" y="204"/>
                  <a:pt x="876" y="204"/>
                  <a:pt x="874" y="210"/>
                </a:cubicBezTo>
                <a:cubicBezTo>
                  <a:pt x="872" y="216"/>
                  <a:pt x="869" y="220"/>
                  <a:pt x="873" y="224"/>
                </a:cubicBezTo>
                <a:cubicBezTo>
                  <a:pt x="878" y="229"/>
                  <a:pt x="883" y="231"/>
                  <a:pt x="881" y="238"/>
                </a:cubicBezTo>
                <a:cubicBezTo>
                  <a:pt x="880" y="245"/>
                  <a:pt x="877" y="248"/>
                  <a:pt x="881" y="253"/>
                </a:cubicBezTo>
                <a:cubicBezTo>
                  <a:pt x="887" y="259"/>
                  <a:pt x="887" y="259"/>
                  <a:pt x="894" y="257"/>
                </a:cubicBezTo>
                <a:cubicBezTo>
                  <a:pt x="900" y="255"/>
                  <a:pt x="905" y="254"/>
                  <a:pt x="910" y="252"/>
                </a:cubicBezTo>
                <a:cubicBezTo>
                  <a:pt x="910" y="256"/>
                  <a:pt x="909" y="260"/>
                  <a:pt x="909" y="265"/>
                </a:cubicBezTo>
                <a:cubicBezTo>
                  <a:pt x="909" y="266"/>
                  <a:pt x="904" y="267"/>
                  <a:pt x="903" y="268"/>
                </a:cubicBezTo>
                <a:cubicBezTo>
                  <a:pt x="899" y="269"/>
                  <a:pt x="895" y="271"/>
                  <a:pt x="891" y="272"/>
                </a:cubicBezTo>
                <a:cubicBezTo>
                  <a:pt x="890" y="273"/>
                  <a:pt x="890" y="278"/>
                  <a:pt x="890" y="279"/>
                </a:cubicBezTo>
                <a:cubicBezTo>
                  <a:pt x="890" y="284"/>
                  <a:pt x="887" y="294"/>
                  <a:pt x="888" y="299"/>
                </a:cubicBezTo>
                <a:cubicBezTo>
                  <a:pt x="891" y="307"/>
                  <a:pt x="894" y="314"/>
                  <a:pt x="897" y="322"/>
                </a:cubicBezTo>
                <a:cubicBezTo>
                  <a:pt x="901" y="335"/>
                  <a:pt x="909" y="345"/>
                  <a:pt x="916" y="356"/>
                </a:cubicBezTo>
                <a:cubicBezTo>
                  <a:pt x="920" y="362"/>
                  <a:pt x="924" y="369"/>
                  <a:pt x="928" y="375"/>
                </a:cubicBezTo>
                <a:cubicBezTo>
                  <a:pt x="930" y="379"/>
                  <a:pt x="936" y="379"/>
                  <a:pt x="940" y="380"/>
                </a:cubicBezTo>
                <a:cubicBezTo>
                  <a:pt x="946" y="383"/>
                  <a:pt x="953" y="385"/>
                  <a:pt x="959" y="388"/>
                </a:cubicBezTo>
                <a:cubicBezTo>
                  <a:pt x="961" y="388"/>
                  <a:pt x="970" y="389"/>
                  <a:pt x="970" y="387"/>
                </a:cubicBezTo>
                <a:cubicBezTo>
                  <a:pt x="975" y="375"/>
                  <a:pt x="979" y="362"/>
                  <a:pt x="983" y="349"/>
                </a:cubicBezTo>
                <a:cubicBezTo>
                  <a:pt x="986" y="339"/>
                  <a:pt x="990" y="329"/>
                  <a:pt x="993" y="318"/>
                </a:cubicBezTo>
                <a:cubicBezTo>
                  <a:pt x="995" y="313"/>
                  <a:pt x="995" y="313"/>
                  <a:pt x="1000" y="311"/>
                </a:cubicBezTo>
                <a:cubicBezTo>
                  <a:pt x="1007" y="309"/>
                  <a:pt x="1014" y="307"/>
                  <a:pt x="1020" y="305"/>
                </a:cubicBezTo>
                <a:cubicBezTo>
                  <a:pt x="1024" y="303"/>
                  <a:pt x="1031" y="303"/>
                  <a:pt x="1034" y="300"/>
                </a:cubicBezTo>
                <a:cubicBezTo>
                  <a:pt x="1038" y="297"/>
                  <a:pt x="1042" y="290"/>
                  <a:pt x="1045" y="286"/>
                </a:cubicBezTo>
                <a:cubicBezTo>
                  <a:pt x="1048" y="282"/>
                  <a:pt x="1049" y="280"/>
                  <a:pt x="1054" y="279"/>
                </a:cubicBezTo>
                <a:cubicBezTo>
                  <a:pt x="1060" y="277"/>
                  <a:pt x="1066" y="276"/>
                  <a:pt x="1072" y="274"/>
                </a:cubicBezTo>
                <a:cubicBezTo>
                  <a:pt x="1081" y="272"/>
                  <a:pt x="1092" y="271"/>
                  <a:pt x="1100" y="266"/>
                </a:cubicBezTo>
                <a:cubicBezTo>
                  <a:pt x="1111" y="260"/>
                  <a:pt x="1121" y="253"/>
                  <a:pt x="1131" y="247"/>
                </a:cubicBezTo>
                <a:cubicBezTo>
                  <a:pt x="1136" y="241"/>
                  <a:pt x="1136" y="241"/>
                  <a:pt x="1134" y="234"/>
                </a:cubicBezTo>
                <a:close/>
                <a:moveTo>
                  <a:pt x="2155" y="814"/>
                </a:moveTo>
                <a:cubicBezTo>
                  <a:pt x="2157" y="813"/>
                  <a:pt x="2161" y="813"/>
                  <a:pt x="2161" y="810"/>
                </a:cubicBezTo>
                <a:cubicBezTo>
                  <a:pt x="2161" y="807"/>
                  <a:pt x="2162" y="804"/>
                  <a:pt x="2165" y="804"/>
                </a:cubicBezTo>
                <a:cubicBezTo>
                  <a:pt x="2165" y="801"/>
                  <a:pt x="2165" y="799"/>
                  <a:pt x="2162" y="799"/>
                </a:cubicBezTo>
                <a:cubicBezTo>
                  <a:pt x="2162" y="799"/>
                  <a:pt x="2162" y="800"/>
                  <a:pt x="2162" y="801"/>
                </a:cubicBezTo>
                <a:cubicBezTo>
                  <a:pt x="2155" y="797"/>
                  <a:pt x="2151" y="803"/>
                  <a:pt x="2146" y="806"/>
                </a:cubicBezTo>
                <a:cubicBezTo>
                  <a:pt x="2146" y="811"/>
                  <a:pt x="2145" y="812"/>
                  <a:pt x="2149" y="815"/>
                </a:cubicBezTo>
                <a:cubicBezTo>
                  <a:pt x="2151" y="816"/>
                  <a:pt x="2152" y="816"/>
                  <a:pt x="2154" y="816"/>
                </a:cubicBezTo>
                <a:cubicBezTo>
                  <a:pt x="2156" y="816"/>
                  <a:pt x="2154" y="814"/>
                  <a:pt x="2155" y="814"/>
                </a:cubicBezTo>
                <a:close/>
                <a:moveTo>
                  <a:pt x="2124" y="1024"/>
                </a:moveTo>
                <a:cubicBezTo>
                  <a:pt x="2125" y="1017"/>
                  <a:pt x="2124" y="1009"/>
                  <a:pt x="2126" y="1003"/>
                </a:cubicBezTo>
                <a:cubicBezTo>
                  <a:pt x="2128" y="996"/>
                  <a:pt x="2120" y="991"/>
                  <a:pt x="2115" y="997"/>
                </a:cubicBezTo>
                <a:cubicBezTo>
                  <a:pt x="2119" y="993"/>
                  <a:pt x="2115" y="993"/>
                  <a:pt x="2115" y="990"/>
                </a:cubicBezTo>
                <a:cubicBezTo>
                  <a:pt x="2114" y="988"/>
                  <a:pt x="2114" y="983"/>
                  <a:pt x="2113" y="982"/>
                </a:cubicBezTo>
                <a:cubicBezTo>
                  <a:pt x="2111" y="982"/>
                  <a:pt x="2107" y="981"/>
                  <a:pt x="2107" y="979"/>
                </a:cubicBezTo>
                <a:cubicBezTo>
                  <a:pt x="2106" y="976"/>
                  <a:pt x="2109" y="975"/>
                  <a:pt x="2109" y="972"/>
                </a:cubicBezTo>
                <a:cubicBezTo>
                  <a:pt x="2108" y="969"/>
                  <a:pt x="2103" y="969"/>
                  <a:pt x="2103" y="967"/>
                </a:cubicBezTo>
                <a:cubicBezTo>
                  <a:pt x="2103" y="963"/>
                  <a:pt x="2102" y="965"/>
                  <a:pt x="2099" y="963"/>
                </a:cubicBezTo>
                <a:cubicBezTo>
                  <a:pt x="2096" y="961"/>
                  <a:pt x="2100" y="960"/>
                  <a:pt x="2095" y="959"/>
                </a:cubicBezTo>
                <a:cubicBezTo>
                  <a:pt x="2092" y="959"/>
                  <a:pt x="2090" y="959"/>
                  <a:pt x="2089" y="957"/>
                </a:cubicBezTo>
                <a:cubicBezTo>
                  <a:pt x="2085" y="952"/>
                  <a:pt x="2081" y="951"/>
                  <a:pt x="2077" y="947"/>
                </a:cubicBezTo>
                <a:cubicBezTo>
                  <a:pt x="2073" y="944"/>
                  <a:pt x="2068" y="941"/>
                  <a:pt x="2065" y="937"/>
                </a:cubicBezTo>
                <a:cubicBezTo>
                  <a:pt x="2062" y="932"/>
                  <a:pt x="2063" y="929"/>
                  <a:pt x="2056" y="928"/>
                </a:cubicBezTo>
                <a:cubicBezTo>
                  <a:pt x="2054" y="928"/>
                  <a:pt x="2044" y="924"/>
                  <a:pt x="2043" y="926"/>
                </a:cubicBezTo>
                <a:cubicBezTo>
                  <a:pt x="2041" y="928"/>
                  <a:pt x="2049" y="938"/>
                  <a:pt x="2051" y="940"/>
                </a:cubicBezTo>
                <a:cubicBezTo>
                  <a:pt x="2054" y="942"/>
                  <a:pt x="2061" y="944"/>
                  <a:pt x="2061" y="949"/>
                </a:cubicBezTo>
                <a:cubicBezTo>
                  <a:pt x="2061" y="956"/>
                  <a:pt x="2069" y="955"/>
                  <a:pt x="2070" y="961"/>
                </a:cubicBezTo>
                <a:cubicBezTo>
                  <a:pt x="2071" y="964"/>
                  <a:pt x="2072" y="968"/>
                  <a:pt x="2073" y="971"/>
                </a:cubicBezTo>
                <a:cubicBezTo>
                  <a:pt x="2074" y="974"/>
                  <a:pt x="2076" y="973"/>
                  <a:pt x="2077" y="974"/>
                </a:cubicBezTo>
                <a:cubicBezTo>
                  <a:pt x="2081" y="978"/>
                  <a:pt x="2083" y="987"/>
                  <a:pt x="2086" y="992"/>
                </a:cubicBezTo>
                <a:cubicBezTo>
                  <a:pt x="2088" y="997"/>
                  <a:pt x="2091" y="1000"/>
                  <a:pt x="2094" y="1003"/>
                </a:cubicBezTo>
                <a:cubicBezTo>
                  <a:pt x="2101" y="1010"/>
                  <a:pt x="2107" y="1018"/>
                  <a:pt x="2115" y="1024"/>
                </a:cubicBezTo>
                <a:cubicBezTo>
                  <a:pt x="2115" y="1023"/>
                  <a:pt x="2115" y="1021"/>
                  <a:pt x="2115" y="1020"/>
                </a:cubicBezTo>
                <a:cubicBezTo>
                  <a:pt x="2119" y="1024"/>
                  <a:pt x="2121" y="1018"/>
                  <a:pt x="2124" y="1024"/>
                </a:cubicBezTo>
                <a:close/>
                <a:moveTo>
                  <a:pt x="2141" y="995"/>
                </a:moveTo>
                <a:cubicBezTo>
                  <a:pt x="2137" y="991"/>
                  <a:pt x="2138" y="1000"/>
                  <a:pt x="2139" y="1001"/>
                </a:cubicBezTo>
                <a:cubicBezTo>
                  <a:pt x="2144" y="1003"/>
                  <a:pt x="2144" y="997"/>
                  <a:pt x="2141" y="995"/>
                </a:cubicBezTo>
                <a:close/>
                <a:moveTo>
                  <a:pt x="2185" y="1039"/>
                </a:moveTo>
                <a:cubicBezTo>
                  <a:pt x="2181" y="1040"/>
                  <a:pt x="2176" y="1037"/>
                  <a:pt x="2177" y="1032"/>
                </a:cubicBezTo>
                <a:cubicBezTo>
                  <a:pt x="2174" y="1033"/>
                  <a:pt x="2167" y="1032"/>
                  <a:pt x="2166" y="1030"/>
                </a:cubicBezTo>
                <a:cubicBezTo>
                  <a:pt x="2163" y="1027"/>
                  <a:pt x="2162" y="1029"/>
                  <a:pt x="2161" y="1032"/>
                </a:cubicBezTo>
                <a:cubicBezTo>
                  <a:pt x="2161" y="1033"/>
                  <a:pt x="2159" y="1032"/>
                  <a:pt x="2157" y="1032"/>
                </a:cubicBezTo>
                <a:cubicBezTo>
                  <a:pt x="2151" y="1032"/>
                  <a:pt x="2147" y="1033"/>
                  <a:pt x="2144" y="1027"/>
                </a:cubicBezTo>
                <a:cubicBezTo>
                  <a:pt x="2143" y="1027"/>
                  <a:pt x="2136" y="1025"/>
                  <a:pt x="2134" y="1024"/>
                </a:cubicBezTo>
                <a:cubicBezTo>
                  <a:pt x="2133" y="1026"/>
                  <a:pt x="2131" y="1025"/>
                  <a:pt x="2128" y="1024"/>
                </a:cubicBezTo>
                <a:cubicBezTo>
                  <a:pt x="2126" y="1024"/>
                  <a:pt x="2126" y="1025"/>
                  <a:pt x="2124" y="1026"/>
                </a:cubicBezTo>
                <a:cubicBezTo>
                  <a:pt x="2119" y="1032"/>
                  <a:pt x="2126" y="1033"/>
                  <a:pt x="2130" y="1033"/>
                </a:cubicBezTo>
                <a:cubicBezTo>
                  <a:pt x="2130" y="1034"/>
                  <a:pt x="2130" y="1035"/>
                  <a:pt x="2129" y="1036"/>
                </a:cubicBezTo>
                <a:cubicBezTo>
                  <a:pt x="2134" y="1037"/>
                  <a:pt x="2139" y="1040"/>
                  <a:pt x="2143" y="1040"/>
                </a:cubicBezTo>
                <a:cubicBezTo>
                  <a:pt x="2146" y="1041"/>
                  <a:pt x="2148" y="1039"/>
                  <a:pt x="2151" y="1039"/>
                </a:cubicBezTo>
                <a:cubicBezTo>
                  <a:pt x="2153" y="1040"/>
                  <a:pt x="2156" y="1041"/>
                  <a:pt x="2158" y="1042"/>
                </a:cubicBezTo>
                <a:cubicBezTo>
                  <a:pt x="2160" y="1043"/>
                  <a:pt x="2162" y="1044"/>
                  <a:pt x="2164" y="1044"/>
                </a:cubicBezTo>
                <a:cubicBezTo>
                  <a:pt x="2166" y="1044"/>
                  <a:pt x="2168" y="1044"/>
                  <a:pt x="2169" y="1045"/>
                </a:cubicBezTo>
                <a:cubicBezTo>
                  <a:pt x="2170" y="1045"/>
                  <a:pt x="2171" y="1043"/>
                  <a:pt x="2172" y="1043"/>
                </a:cubicBezTo>
                <a:cubicBezTo>
                  <a:pt x="2176" y="1044"/>
                  <a:pt x="2178" y="1045"/>
                  <a:pt x="2183" y="1044"/>
                </a:cubicBezTo>
                <a:cubicBezTo>
                  <a:pt x="2186" y="1046"/>
                  <a:pt x="2190" y="1047"/>
                  <a:pt x="2193" y="1048"/>
                </a:cubicBezTo>
                <a:cubicBezTo>
                  <a:pt x="2189" y="1044"/>
                  <a:pt x="2194" y="1037"/>
                  <a:pt x="2185" y="1039"/>
                </a:cubicBezTo>
                <a:close/>
                <a:moveTo>
                  <a:pt x="2119" y="990"/>
                </a:moveTo>
                <a:cubicBezTo>
                  <a:pt x="2121" y="992"/>
                  <a:pt x="2121" y="991"/>
                  <a:pt x="2123" y="991"/>
                </a:cubicBezTo>
                <a:cubicBezTo>
                  <a:pt x="2124" y="991"/>
                  <a:pt x="2124" y="993"/>
                  <a:pt x="2125" y="994"/>
                </a:cubicBezTo>
                <a:cubicBezTo>
                  <a:pt x="2126" y="996"/>
                  <a:pt x="2126" y="997"/>
                  <a:pt x="2127" y="998"/>
                </a:cubicBezTo>
                <a:cubicBezTo>
                  <a:pt x="2129" y="999"/>
                  <a:pt x="2130" y="1000"/>
                  <a:pt x="2132" y="1000"/>
                </a:cubicBezTo>
                <a:cubicBezTo>
                  <a:pt x="2130" y="998"/>
                  <a:pt x="2131" y="997"/>
                  <a:pt x="2132" y="995"/>
                </a:cubicBezTo>
                <a:cubicBezTo>
                  <a:pt x="2126" y="995"/>
                  <a:pt x="2129" y="986"/>
                  <a:pt x="2124" y="986"/>
                </a:cubicBezTo>
                <a:cubicBezTo>
                  <a:pt x="2124" y="987"/>
                  <a:pt x="2124" y="988"/>
                  <a:pt x="2124" y="988"/>
                </a:cubicBezTo>
                <a:cubicBezTo>
                  <a:pt x="2122" y="985"/>
                  <a:pt x="2121" y="988"/>
                  <a:pt x="2119" y="99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66" tIns="45718" rIns="91366" bIns="4571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210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7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9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0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14472</TotalTime>
  <Words>235</Words>
  <Application>Microsoft Office PowerPoint</Application>
  <PresentationFormat>Özel</PresentationFormat>
  <Paragraphs>44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1_Office Theme</vt:lpstr>
      <vt:lpstr>37_Office Theme</vt:lpstr>
      <vt:lpstr>69_Office Theme</vt:lpstr>
      <vt:lpstr>10_Office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user</cp:lastModifiedBy>
  <cp:revision>1129</cp:revision>
  <dcterms:created xsi:type="dcterms:W3CDTF">2017-12-05T16:25:52Z</dcterms:created>
  <dcterms:modified xsi:type="dcterms:W3CDTF">2021-03-05T11:02:43Z</dcterms:modified>
</cp:coreProperties>
</file>